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19.jpg" ContentType="image/jpg"/>
  <Override PartName="/ppt/media/image20.jpg" ContentType="image/jpg"/>
  <Override PartName="/ppt/media/image21.jpg" ContentType="image/jp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9" r:id="rId4"/>
  </p:sldMasterIdLst>
  <p:notesMasterIdLst>
    <p:notesMasterId r:id="rId140"/>
  </p:notesMasterIdLst>
  <p:sldIdLst>
    <p:sldId id="2957" r:id="rId5"/>
    <p:sldId id="2958" r:id="rId6"/>
    <p:sldId id="2959" r:id="rId7"/>
    <p:sldId id="2960" r:id="rId8"/>
    <p:sldId id="2961" r:id="rId9"/>
    <p:sldId id="2962" r:id="rId10"/>
    <p:sldId id="2963" r:id="rId11"/>
    <p:sldId id="2969" r:id="rId12"/>
    <p:sldId id="2964" r:id="rId13"/>
    <p:sldId id="2965" r:id="rId14"/>
    <p:sldId id="2966" r:id="rId15"/>
    <p:sldId id="2970" r:id="rId16"/>
    <p:sldId id="2968" r:id="rId17"/>
    <p:sldId id="3182" r:id="rId18"/>
    <p:sldId id="2971" r:id="rId19"/>
    <p:sldId id="2972" r:id="rId20"/>
    <p:sldId id="2973" r:id="rId21"/>
    <p:sldId id="2976" r:id="rId22"/>
    <p:sldId id="2974" r:id="rId23"/>
    <p:sldId id="2975" r:id="rId24"/>
    <p:sldId id="2977" r:id="rId25"/>
    <p:sldId id="2978" r:id="rId26"/>
    <p:sldId id="2979" r:id="rId27"/>
    <p:sldId id="2980" r:id="rId28"/>
    <p:sldId id="3181" r:id="rId29"/>
    <p:sldId id="2981" r:id="rId30"/>
    <p:sldId id="2982" r:id="rId31"/>
    <p:sldId id="2983" r:id="rId32"/>
    <p:sldId id="2984" r:id="rId33"/>
    <p:sldId id="2985" r:id="rId34"/>
    <p:sldId id="2986" r:id="rId35"/>
    <p:sldId id="2987" r:id="rId36"/>
    <p:sldId id="2988" r:id="rId37"/>
    <p:sldId id="2989" r:id="rId38"/>
    <p:sldId id="2990" r:id="rId39"/>
    <p:sldId id="2991" r:id="rId40"/>
    <p:sldId id="2992" r:id="rId41"/>
    <p:sldId id="2993" r:id="rId42"/>
    <p:sldId id="2994" r:id="rId43"/>
    <p:sldId id="3183" r:id="rId44"/>
    <p:sldId id="3086" r:id="rId45"/>
    <p:sldId id="3087" r:id="rId46"/>
    <p:sldId id="3088" r:id="rId47"/>
    <p:sldId id="3089" r:id="rId48"/>
    <p:sldId id="3090" r:id="rId49"/>
    <p:sldId id="3091" r:id="rId50"/>
    <p:sldId id="3092" r:id="rId51"/>
    <p:sldId id="3093" r:id="rId52"/>
    <p:sldId id="3094" r:id="rId53"/>
    <p:sldId id="3095" r:id="rId54"/>
    <p:sldId id="3096" r:id="rId55"/>
    <p:sldId id="3097" r:id="rId56"/>
    <p:sldId id="3098" r:id="rId57"/>
    <p:sldId id="3100" r:id="rId58"/>
    <p:sldId id="3101" r:id="rId59"/>
    <p:sldId id="3102" r:id="rId60"/>
    <p:sldId id="3103" r:id="rId61"/>
    <p:sldId id="3104" r:id="rId62"/>
    <p:sldId id="3105" r:id="rId63"/>
    <p:sldId id="3106" r:id="rId64"/>
    <p:sldId id="3107" r:id="rId65"/>
    <p:sldId id="3108" r:id="rId66"/>
    <p:sldId id="3109" r:id="rId67"/>
    <p:sldId id="3110" r:id="rId68"/>
    <p:sldId id="3111" r:id="rId69"/>
    <p:sldId id="3112" r:id="rId70"/>
    <p:sldId id="3113" r:id="rId71"/>
    <p:sldId id="3114" r:id="rId72"/>
    <p:sldId id="3115" r:id="rId73"/>
    <p:sldId id="3116" r:id="rId74"/>
    <p:sldId id="3117" r:id="rId75"/>
    <p:sldId id="3118" r:id="rId76"/>
    <p:sldId id="3119" r:id="rId77"/>
    <p:sldId id="3120" r:id="rId78"/>
    <p:sldId id="3121" r:id="rId79"/>
    <p:sldId id="3122" r:id="rId80"/>
    <p:sldId id="3123" r:id="rId81"/>
    <p:sldId id="3124" r:id="rId82"/>
    <p:sldId id="3125" r:id="rId83"/>
    <p:sldId id="3126" r:id="rId84"/>
    <p:sldId id="3127" r:id="rId85"/>
    <p:sldId id="3128" r:id="rId86"/>
    <p:sldId id="3129" r:id="rId87"/>
    <p:sldId id="3130" r:id="rId88"/>
    <p:sldId id="3131" r:id="rId89"/>
    <p:sldId id="3132" r:id="rId90"/>
    <p:sldId id="3133" r:id="rId91"/>
    <p:sldId id="3134" r:id="rId92"/>
    <p:sldId id="3135" r:id="rId93"/>
    <p:sldId id="3136" r:id="rId94"/>
    <p:sldId id="3137" r:id="rId95"/>
    <p:sldId id="3138" r:id="rId96"/>
    <p:sldId id="3139" r:id="rId97"/>
    <p:sldId id="3140" r:id="rId98"/>
    <p:sldId id="3141" r:id="rId99"/>
    <p:sldId id="3142" r:id="rId100"/>
    <p:sldId id="3143" r:id="rId101"/>
    <p:sldId id="3144" r:id="rId102"/>
    <p:sldId id="3145" r:id="rId103"/>
    <p:sldId id="3146" r:id="rId104"/>
    <p:sldId id="3147" r:id="rId105"/>
    <p:sldId id="3148" r:id="rId106"/>
    <p:sldId id="3149" r:id="rId107"/>
    <p:sldId id="3150" r:id="rId108"/>
    <p:sldId id="3151" r:id="rId109"/>
    <p:sldId id="3152" r:id="rId110"/>
    <p:sldId id="3153" r:id="rId111"/>
    <p:sldId id="3154" r:id="rId112"/>
    <p:sldId id="3155" r:id="rId113"/>
    <p:sldId id="3156" r:id="rId114"/>
    <p:sldId id="3157" r:id="rId115"/>
    <p:sldId id="3158" r:id="rId116"/>
    <p:sldId id="3159" r:id="rId117"/>
    <p:sldId id="3160" r:id="rId118"/>
    <p:sldId id="3161" r:id="rId119"/>
    <p:sldId id="3162" r:id="rId120"/>
    <p:sldId id="3163" r:id="rId121"/>
    <p:sldId id="3164" r:id="rId122"/>
    <p:sldId id="3165" r:id="rId123"/>
    <p:sldId id="3166" r:id="rId124"/>
    <p:sldId id="3167" r:id="rId125"/>
    <p:sldId id="3168" r:id="rId126"/>
    <p:sldId id="3169" r:id="rId127"/>
    <p:sldId id="3170" r:id="rId128"/>
    <p:sldId id="3171" r:id="rId129"/>
    <p:sldId id="3172" r:id="rId130"/>
    <p:sldId id="3173" r:id="rId131"/>
    <p:sldId id="3174" r:id="rId132"/>
    <p:sldId id="3175" r:id="rId133"/>
    <p:sldId id="3176" r:id="rId134"/>
    <p:sldId id="3177" r:id="rId135"/>
    <p:sldId id="3178" r:id="rId136"/>
    <p:sldId id="3179" r:id="rId137"/>
    <p:sldId id="3084" r:id="rId138"/>
    <p:sldId id="3085" r:id="rId139"/>
  </p:sldIdLst>
  <p:sldSz cx="9906000" cy="6858000" type="A4"/>
  <p:notesSz cx="6858000" cy="1971675"/>
  <p:embeddedFontLst>
    <p:embeddedFont>
      <p:font typeface="D2Coding" panose="020B0609020101020101" pitchFamily="49" charset="-127"/>
      <p:regular r:id="rId141"/>
      <p:bold r:id="rId142"/>
    </p:embeddedFont>
    <p:embeddedFont>
      <p:font typeface="Calibri" panose="020F0502020204030204" pitchFamily="34" charset="0"/>
      <p:regular r:id="rId143"/>
      <p:bold r:id="rId144"/>
      <p:italic r:id="rId145"/>
      <p:boldItalic r:id="rId146"/>
    </p:embeddedFont>
    <p:embeddedFont>
      <p:font typeface="Consolas" panose="020B0609020204030204" pitchFamily="49" charset="0"/>
      <p:regular r:id="rId147"/>
      <p:bold r:id="rId148"/>
      <p:italic r:id="rId149"/>
      <p:boldItalic r:id="rId150"/>
    </p:embeddedFont>
    <p:embeddedFont>
      <p:font typeface="iCiel Samsung Sharp Sans Bold" pitchFamily="2" charset="77"/>
      <p:bold r:id="rId151"/>
    </p:embeddedFont>
    <p:embeddedFont>
      <p:font typeface="iCiel Samsung Sharp Sans Medium" pitchFamily="2" charset="77"/>
      <p:bold r:id="rId152"/>
    </p:embeddedFont>
    <p:embeddedFont>
      <p:font typeface="iCiel Samsung Sharp Sans Regular" pitchFamily="2" charset="77"/>
      <p:bold r:id="rId153"/>
    </p:embeddedFont>
    <p:embeddedFont>
      <p:font typeface="Malgun Gothic" panose="020B0503020000020004" pitchFamily="34" charset="-127"/>
      <p:regular r:id="rId154"/>
      <p:bold r:id="rId155"/>
    </p:embeddedFont>
    <p:embeddedFont>
      <p:font typeface="Malgun Gothic" panose="020B0503020000020004" pitchFamily="34" charset="-127"/>
      <p:regular r:id="rId154"/>
      <p:bold r:id="rId155"/>
    </p:embeddedFont>
    <p:embeddedFont>
      <p:font typeface="Noto Sans" panose="020B0502040504020204" pitchFamily="34" charset="0"/>
      <p:regular r:id="rId156"/>
      <p:bold r:id="rId157"/>
      <p:italic r:id="rId158"/>
      <p:boldItalic r:id="rId159"/>
    </p:embeddedFont>
    <p:embeddedFont>
      <p:font typeface="Open Sans" panose="020B0606030504020204" pitchFamily="34" charset="0"/>
      <p:regular r:id="rId160"/>
      <p:bold r:id="rId161"/>
      <p:italic r:id="rId162"/>
      <p:boldItalic r:id="rId163"/>
    </p:embeddedFont>
    <p:embeddedFont>
      <p:font typeface="Playfair Display" pitchFamily="2" charset="77"/>
      <p:regular r:id="rId164"/>
      <p:bold r:id="rId165"/>
      <p:italic r:id="rId166"/>
      <p:boldItalic r:id="rId167"/>
    </p:embeddedFont>
    <p:embeddedFont>
      <p:font typeface="Samsung Sharp Sans" panose="02000503000000020004" pitchFamily="2" charset="77"/>
      <p:regular r:id="rId168"/>
      <p:bold r:id="rId169"/>
    </p:embeddedFont>
    <p:embeddedFont>
      <p:font typeface="SamsungOne 400" panose="020B0503030303020204" pitchFamily="34" charset="0"/>
      <p:regular r:id="rId170"/>
    </p:embeddedFont>
    <p:embeddedFont>
      <p:font typeface="SamsungOne 400C" panose="020B0503030303020204" pitchFamily="34" charset="0"/>
      <p:regular r:id="rId171"/>
      <p:bold r:id="rId172"/>
    </p:embeddedFont>
    <p:embeddedFont>
      <p:font typeface="SamsungOne-400" panose="020B0503030303020204" pitchFamily="34" charset="0"/>
      <p:regular r:id="rId173"/>
    </p:embeddedFont>
    <p:embeddedFont>
      <p:font typeface="SamsungOne-700" panose="020B0503030303020204" pitchFamily="34" charset="0"/>
      <p:bold r:id="rId17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9A202C-2CB2-4265-9D3F-DE69C015F6A9}">
          <p14:sldIdLst>
            <p14:sldId id="2957"/>
            <p14:sldId id="2958"/>
            <p14:sldId id="2959"/>
          </p14:sldIdLst>
        </p14:section>
        <p14:section name="Unit 1" id="{2B6766BF-53E6-4288-B9AE-BE2A0D6232B0}">
          <p14:sldIdLst>
            <p14:sldId id="2960"/>
            <p14:sldId id="2961"/>
            <p14:sldId id="2962"/>
            <p14:sldId id="2963"/>
            <p14:sldId id="2969"/>
            <p14:sldId id="2964"/>
            <p14:sldId id="2965"/>
            <p14:sldId id="2966"/>
            <p14:sldId id="2970"/>
            <p14:sldId id="2968"/>
            <p14:sldId id="3182"/>
          </p14:sldIdLst>
        </p14:section>
        <p14:section name="Unit 02" id="{8EDF20E8-98C4-4068-8CE7-5727B42367D5}">
          <p14:sldIdLst>
            <p14:sldId id="2971"/>
            <p14:sldId id="2972"/>
            <p14:sldId id="2973"/>
            <p14:sldId id="2976"/>
            <p14:sldId id="2974"/>
            <p14:sldId id="2975"/>
            <p14:sldId id="2977"/>
            <p14:sldId id="2978"/>
            <p14:sldId id="2979"/>
            <p14:sldId id="2980"/>
            <p14:sldId id="3181"/>
            <p14:sldId id="2981"/>
          </p14:sldIdLst>
        </p14:section>
        <p14:section name="Unit 03" id="{6CE1A239-7671-47CC-9776-5389EE3A00B1}">
          <p14:sldIdLst>
            <p14:sldId id="2982"/>
            <p14:sldId id="2983"/>
            <p14:sldId id="2984"/>
            <p14:sldId id="2985"/>
            <p14:sldId id="2986"/>
            <p14:sldId id="2987"/>
            <p14:sldId id="2988"/>
            <p14:sldId id="2989"/>
            <p14:sldId id="2990"/>
            <p14:sldId id="2991"/>
            <p14:sldId id="2992"/>
            <p14:sldId id="2993"/>
            <p14:sldId id="2994"/>
            <p14:sldId id="3183"/>
            <p14:sldId id="3086"/>
          </p14:sldIdLst>
        </p14:section>
        <p14:section name="Unit 4" id="{156B2696-3AAD-4238-BF70-0EDC74119657}">
          <p14:sldIdLst>
            <p14:sldId id="3087"/>
            <p14:sldId id="3088"/>
            <p14:sldId id="3089"/>
            <p14:sldId id="3090"/>
            <p14:sldId id="3091"/>
            <p14:sldId id="3092"/>
            <p14:sldId id="3093"/>
            <p14:sldId id="3094"/>
            <p14:sldId id="3095"/>
            <p14:sldId id="3096"/>
            <p14:sldId id="3097"/>
            <p14:sldId id="3098"/>
            <p14:sldId id="3100"/>
            <p14:sldId id="3101"/>
            <p14:sldId id="3102"/>
            <p14:sldId id="3103"/>
            <p14:sldId id="3104"/>
            <p14:sldId id="3105"/>
            <p14:sldId id="3106"/>
            <p14:sldId id="3107"/>
            <p14:sldId id="3108"/>
            <p14:sldId id="3109"/>
            <p14:sldId id="3110"/>
            <p14:sldId id="3111"/>
            <p14:sldId id="3112"/>
            <p14:sldId id="3113"/>
            <p14:sldId id="3114"/>
            <p14:sldId id="3115"/>
            <p14:sldId id="3116"/>
            <p14:sldId id="3117"/>
            <p14:sldId id="3118"/>
            <p14:sldId id="3119"/>
            <p14:sldId id="3120"/>
            <p14:sldId id="3121"/>
            <p14:sldId id="3122"/>
            <p14:sldId id="3123"/>
            <p14:sldId id="3124"/>
            <p14:sldId id="3125"/>
            <p14:sldId id="3126"/>
            <p14:sldId id="3127"/>
            <p14:sldId id="3128"/>
            <p14:sldId id="3129"/>
            <p14:sldId id="3130"/>
            <p14:sldId id="3131"/>
            <p14:sldId id="3132"/>
            <p14:sldId id="3133"/>
            <p14:sldId id="3134"/>
            <p14:sldId id="3135"/>
            <p14:sldId id="3136"/>
            <p14:sldId id="3137"/>
            <p14:sldId id="3138"/>
            <p14:sldId id="3139"/>
            <p14:sldId id="3140"/>
            <p14:sldId id="3141"/>
            <p14:sldId id="3142"/>
            <p14:sldId id="3143"/>
            <p14:sldId id="3144"/>
            <p14:sldId id="3145"/>
            <p14:sldId id="3146"/>
            <p14:sldId id="3147"/>
            <p14:sldId id="3148"/>
            <p14:sldId id="3149"/>
            <p14:sldId id="3150"/>
            <p14:sldId id="3151"/>
            <p14:sldId id="3152"/>
            <p14:sldId id="3153"/>
            <p14:sldId id="3154"/>
            <p14:sldId id="3155"/>
            <p14:sldId id="3156"/>
            <p14:sldId id="3157"/>
          </p14:sldIdLst>
        </p14:section>
        <p14:section name="Unit 5" id="{0FF8CD20-3640-4A2F-A116-A6B843AC00C2}">
          <p14:sldIdLst>
            <p14:sldId id="3158"/>
            <p14:sldId id="3159"/>
            <p14:sldId id="3160"/>
            <p14:sldId id="3161"/>
            <p14:sldId id="3162"/>
            <p14:sldId id="3163"/>
            <p14:sldId id="3164"/>
            <p14:sldId id="3165"/>
            <p14:sldId id="3166"/>
            <p14:sldId id="3167"/>
            <p14:sldId id="3168"/>
            <p14:sldId id="3169"/>
            <p14:sldId id="3170"/>
            <p14:sldId id="3171"/>
            <p14:sldId id="3172"/>
            <p14:sldId id="3173"/>
            <p14:sldId id="3174"/>
            <p14:sldId id="3175"/>
            <p14:sldId id="3176"/>
            <p14:sldId id="3177"/>
            <p14:sldId id="3178"/>
            <p14:sldId id="3179"/>
            <p14:sldId id="3084"/>
            <p14:sldId id="3085"/>
          </p14:sldIdLst>
        </p14:section>
      </p14:sectionLst>
    </p:ext>
    <p:ext uri="{EFAFB233-063F-42B5-8137-9DF3F51BA10A}">
      <p15:sldGuideLst xmlns:p15="http://schemas.microsoft.com/office/powerpoint/2012/main">
        <p15:guide id="2" pos="3120" userDrawn="1">
          <p15:clr>
            <a:srgbClr val="A4A3A4"/>
          </p15:clr>
        </p15:guide>
        <p15:guide id="3" pos="5592" userDrawn="1">
          <p15:clr>
            <a:srgbClr val="A4A3A4"/>
          </p15:clr>
        </p15:guide>
        <p15:guide id="4" pos="444" userDrawn="1">
          <p15:clr>
            <a:srgbClr val="A4A3A4"/>
          </p15:clr>
        </p15:guide>
        <p15:guide id="5" orient="horz" pos="1344" userDrawn="1">
          <p15:clr>
            <a:srgbClr val="A4A3A4"/>
          </p15:clr>
        </p15:guide>
      </p15:sldGuideLst>
    </p:ext>
    <p:ext uri="{2D200454-40CA-4A62-9FC3-DE9A4176ACB9}">
      <p15:notesGuideLst xmlns:p15="http://schemas.microsoft.com/office/powerpoint/2012/main">
        <p15:guide id="1" orient="horz" pos="621"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4602" initials="m" lastIdx="1" clrIdx="0">
    <p:extLst>
      <p:ext uri="{19B8F6BF-5375-455C-9EA6-DF929625EA0E}">
        <p15:presenceInfo xmlns:p15="http://schemas.microsoft.com/office/powerpoint/2012/main" userId="S::microsoft4602@my365.ink::ebf35e95-1ce9-4f64-97a3-fcafbeab2be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9A0"/>
    <a:srgbClr val="1D2125"/>
    <a:srgbClr val="2B2B2B"/>
    <a:srgbClr val="161B21"/>
    <a:srgbClr val="8F8981"/>
    <a:srgbClr val="00909A"/>
    <a:srgbClr val="ABC799"/>
    <a:srgbClr val="F3F7F0"/>
    <a:srgbClr val="F6F8F3"/>
    <a:srgbClr val="9BBC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68" autoAdjust="0"/>
    <p:restoredTop sz="89266" autoAdjust="0"/>
  </p:normalViewPr>
  <p:slideViewPr>
    <p:cSldViewPr snapToGrid="0" showGuides="1">
      <p:cViewPr varScale="1">
        <p:scale>
          <a:sx n="138" d="100"/>
          <a:sy n="138" d="100"/>
        </p:scale>
        <p:origin x="216" y="192"/>
      </p:cViewPr>
      <p:guideLst>
        <p:guide pos="3120"/>
        <p:guide pos="5592"/>
        <p:guide pos="444"/>
        <p:guide orient="horz" pos="1344"/>
      </p:guideLst>
    </p:cSldViewPr>
  </p:slideViewPr>
  <p:notesTextViewPr>
    <p:cViewPr>
      <p:scale>
        <a:sx n="100" d="100"/>
        <a:sy n="100" d="100"/>
      </p:scale>
      <p:origin x="0" y="0"/>
    </p:cViewPr>
  </p:notesTextViewPr>
  <p:sorterViewPr>
    <p:cViewPr>
      <p:scale>
        <a:sx n="200" d="100"/>
        <a:sy n="200" d="100"/>
      </p:scale>
      <p:origin x="0" y="-109387"/>
    </p:cViewPr>
  </p:sorterViewPr>
  <p:notesViewPr>
    <p:cSldViewPr snapToGrid="0" showGuides="1">
      <p:cViewPr>
        <p:scale>
          <a:sx n="38" d="100"/>
          <a:sy n="38" d="100"/>
        </p:scale>
        <p:origin x="2908" y="20"/>
      </p:cViewPr>
      <p:guideLst>
        <p:guide orient="horz" pos="621"/>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font" Target="fonts/font19.fntdata"/><Relationship Id="rId170" Type="http://schemas.openxmlformats.org/officeDocument/2006/relationships/font" Target="fonts/font30.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font" Target="fonts/font9.fntdata"/><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font" Target="fonts/font20.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font" Target="fonts/font10.fntdata"/><Relationship Id="rId171" Type="http://schemas.openxmlformats.org/officeDocument/2006/relationships/font" Target="fonts/font31.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notesMaster" Target="notesMasters/notesMaster1.xml"/><Relationship Id="rId161" Type="http://schemas.openxmlformats.org/officeDocument/2006/relationships/font" Target="fonts/font21.fntdata"/><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font" Target="fonts/font11.fntdata"/><Relationship Id="rId156" Type="http://schemas.openxmlformats.org/officeDocument/2006/relationships/font" Target="fonts/font16.fntdata"/><Relationship Id="rId177" Type="http://schemas.openxmlformats.org/officeDocument/2006/relationships/viewProps" Target="viewProps.xml"/><Relationship Id="rId172" Type="http://schemas.openxmlformats.org/officeDocument/2006/relationships/font" Target="fonts/font32.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font" Target="fonts/font1.fntdata"/><Relationship Id="rId146" Type="http://schemas.openxmlformats.org/officeDocument/2006/relationships/font" Target="fonts/font6.fntdata"/><Relationship Id="rId167" Type="http://schemas.openxmlformats.org/officeDocument/2006/relationships/font" Target="fonts/font27.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font" Target="fonts/font22.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font" Target="fonts/font17.fntdata"/><Relationship Id="rId178"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font" Target="fonts/font12.fntdata"/><Relationship Id="rId173" Type="http://schemas.openxmlformats.org/officeDocument/2006/relationships/font" Target="fonts/font33.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font" Target="fonts/font7.fntdata"/><Relationship Id="rId168" Type="http://schemas.openxmlformats.org/officeDocument/2006/relationships/font" Target="fonts/font2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font" Target="fonts/font2.fntdata"/><Relationship Id="rId163" Type="http://schemas.openxmlformats.org/officeDocument/2006/relationships/font" Target="fonts/font23.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font" Target="fonts/font18.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font" Target="fonts/font13.fntdata"/><Relationship Id="rId174" Type="http://schemas.openxmlformats.org/officeDocument/2006/relationships/font" Target="fonts/font34.fntdata"/><Relationship Id="rId179"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font" Target="fonts/font3.fntdata"/><Relationship Id="rId148" Type="http://schemas.openxmlformats.org/officeDocument/2006/relationships/font" Target="fonts/font8.fntdata"/><Relationship Id="rId164" Type="http://schemas.openxmlformats.org/officeDocument/2006/relationships/font" Target="fonts/font24.fntdata"/><Relationship Id="rId169" Type="http://schemas.openxmlformats.org/officeDocument/2006/relationships/font" Target="fonts/font29.fntdata"/><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font" Target="fonts/font14.fntdata"/><Relationship Id="rId175" Type="http://schemas.openxmlformats.org/officeDocument/2006/relationships/commentAuthors" Target="commentAuthor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font" Target="fonts/font4.fntdata"/><Relationship Id="rId90" Type="http://schemas.openxmlformats.org/officeDocument/2006/relationships/slide" Target="slides/slide86.xml"/><Relationship Id="rId165" Type="http://schemas.openxmlformats.org/officeDocument/2006/relationships/font" Target="fonts/font25.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font" Target="fonts/font15.fntdata"/><Relationship Id="rId176" Type="http://schemas.openxmlformats.org/officeDocument/2006/relationships/presProps" Target="pres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font" Target="fonts/font5.fntdata"/><Relationship Id="rId166" Type="http://schemas.openxmlformats.org/officeDocument/2006/relationships/font" Target="fonts/font26.fntdata"/><Relationship Id="rId1"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963830-206E-4D3A-90EA-A82B78D0031E}" type="datetimeFigureOut">
              <a:rPr lang="ko-KR" altLang="en-US" smtClean="0"/>
              <a:t>2022. 11. 25.</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72A54D-30D2-4F35-8B3B-8C7F354EA990}" type="slidenum">
              <a:rPr lang="ko-KR" altLang="en-US" smtClean="0"/>
              <a:t>‹#›</a:t>
            </a:fld>
            <a:endParaRPr lang="ko-KR" altLang="en-US"/>
          </a:p>
        </p:txBody>
      </p:sp>
    </p:spTree>
    <p:extLst>
      <p:ext uri="{BB962C8B-B14F-4D97-AF65-F5344CB8AC3E}">
        <p14:creationId xmlns:p14="http://schemas.microsoft.com/office/powerpoint/2010/main" val="241291331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eandogtest.website/epif9jo/centralized-version-control-system-exampl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400" panose="020B0503030303020204" pitchFamily="34" charset="0"/>
                <a:ea typeface="SamsungOne-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20603020101020101" pitchFamily="18" charset="-127"/>
              <a:cs typeface="+mn-cs"/>
            </a:endParaRPr>
          </a:p>
        </p:txBody>
      </p:sp>
    </p:spTree>
    <p:extLst>
      <p:ext uri="{BB962C8B-B14F-4D97-AF65-F5344CB8AC3E}">
        <p14:creationId xmlns:p14="http://schemas.microsoft.com/office/powerpoint/2010/main" val="3827628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7905962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102</a:t>
            </a:fld>
            <a:endParaRPr lang="ko-KR" altLang="en-US"/>
          </a:p>
        </p:txBody>
      </p:sp>
    </p:spTree>
    <p:extLst>
      <p:ext uri="{BB962C8B-B14F-4D97-AF65-F5344CB8AC3E}">
        <p14:creationId xmlns:p14="http://schemas.microsoft.com/office/powerpoint/2010/main" val="14616156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103</a:t>
            </a:fld>
            <a:endParaRPr lang="ko-KR" altLang="en-US"/>
          </a:p>
        </p:txBody>
      </p:sp>
    </p:spTree>
    <p:extLst>
      <p:ext uri="{BB962C8B-B14F-4D97-AF65-F5344CB8AC3E}">
        <p14:creationId xmlns:p14="http://schemas.microsoft.com/office/powerpoint/2010/main" val="3648909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104</a:t>
            </a:fld>
            <a:endParaRPr lang="ko-KR" altLang="en-US"/>
          </a:p>
        </p:txBody>
      </p:sp>
    </p:spTree>
    <p:extLst>
      <p:ext uri="{BB962C8B-B14F-4D97-AF65-F5344CB8AC3E}">
        <p14:creationId xmlns:p14="http://schemas.microsoft.com/office/powerpoint/2010/main" val="17252977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105</a:t>
            </a:fld>
            <a:endParaRPr lang="ko-KR" altLang="en-US"/>
          </a:p>
        </p:txBody>
      </p:sp>
    </p:spTree>
    <p:extLst>
      <p:ext uri="{BB962C8B-B14F-4D97-AF65-F5344CB8AC3E}">
        <p14:creationId xmlns:p14="http://schemas.microsoft.com/office/powerpoint/2010/main" val="7458060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106</a:t>
            </a:fld>
            <a:endParaRPr lang="ko-KR" altLang="en-US"/>
          </a:p>
        </p:txBody>
      </p:sp>
    </p:spTree>
    <p:extLst>
      <p:ext uri="{BB962C8B-B14F-4D97-AF65-F5344CB8AC3E}">
        <p14:creationId xmlns:p14="http://schemas.microsoft.com/office/powerpoint/2010/main" val="7568124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107</a:t>
            </a:fld>
            <a:endParaRPr lang="ko-KR" altLang="en-US"/>
          </a:p>
        </p:txBody>
      </p:sp>
    </p:spTree>
    <p:extLst>
      <p:ext uri="{BB962C8B-B14F-4D97-AF65-F5344CB8AC3E}">
        <p14:creationId xmlns:p14="http://schemas.microsoft.com/office/powerpoint/2010/main" val="220628442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108</a:t>
            </a:fld>
            <a:endParaRPr lang="ko-KR" altLang="en-US"/>
          </a:p>
        </p:txBody>
      </p:sp>
    </p:spTree>
    <p:extLst>
      <p:ext uri="{BB962C8B-B14F-4D97-AF65-F5344CB8AC3E}">
        <p14:creationId xmlns:p14="http://schemas.microsoft.com/office/powerpoint/2010/main" val="370629543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109</a:t>
            </a:fld>
            <a:endParaRPr lang="ko-KR" altLang="en-US"/>
          </a:p>
        </p:txBody>
      </p:sp>
    </p:spTree>
    <p:extLst>
      <p:ext uri="{BB962C8B-B14F-4D97-AF65-F5344CB8AC3E}">
        <p14:creationId xmlns:p14="http://schemas.microsoft.com/office/powerpoint/2010/main" val="4931204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110</a:t>
            </a:fld>
            <a:endParaRPr lang="ko-KR" altLang="en-US"/>
          </a:p>
        </p:txBody>
      </p:sp>
    </p:spTree>
    <p:extLst>
      <p:ext uri="{BB962C8B-B14F-4D97-AF65-F5344CB8AC3E}">
        <p14:creationId xmlns:p14="http://schemas.microsoft.com/office/powerpoint/2010/main" val="36167068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111</a:t>
            </a:fld>
            <a:endParaRPr lang="ko-KR" altLang="en-US"/>
          </a:p>
        </p:txBody>
      </p:sp>
    </p:spTree>
    <p:extLst>
      <p:ext uri="{BB962C8B-B14F-4D97-AF65-F5344CB8AC3E}">
        <p14:creationId xmlns:p14="http://schemas.microsoft.com/office/powerpoint/2010/main" val="1460951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dirty="0">
                <a:latin typeface="Malgun Gothic"/>
                <a:ea typeface="Malgun Gothic"/>
                <a:cs typeface="Malgun Gothic"/>
              </a:rPr>
              <a:t>https://towardsdatascience.com/version-control-101-definition-and-benefits-6fd7ad49e5f1</a:t>
            </a:r>
            <a:endParaRPr lang="en-US" altLang="ko-KR" sz="1200" b="0" dirty="0">
              <a:latin typeface="Malgun Gothic"/>
              <a:ea typeface="Malgun Gothic"/>
              <a:cs typeface="Malgun Gothic"/>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rgbClr val="444444"/>
                </a:solidFill>
                <a:latin typeface="SamsungOne-400" panose="020B0503030303020204" pitchFamily="34" charset="0"/>
                <a:ea typeface="SamsungOne-400" panose="020B0503030303020204" pitchFamily="34" charset="0"/>
              </a:rPr>
              <a:t>Fully understanding </a:t>
            </a:r>
            <a:r>
              <a:rPr lang="en-US" altLang="ko-KR" sz="1200" b="0" dirty="0" err="1">
                <a:solidFill>
                  <a:srgbClr val="444444"/>
                </a:solidFill>
                <a:latin typeface="SamsungOne-400" panose="020B0503030303020204" pitchFamily="34" charset="0"/>
                <a:ea typeface="SamsungOne-400" panose="020B0503030303020204" pitchFamily="34" charset="0"/>
              </a:rPr>
              <a:t>Quản</a:t>
            </a:r>
            <a:r>
              <a:rPr lang="en-US" altLang="ko-KR" sz="1200" b="0" dirty="0">
                <a:solidFill>
                  <a:srgbClr val="444444"/>
                </a:solidFill>
                <a:latin typeface="SamsungOne-400" panose="020B0503030303020204" pitchFamily="34" charset="0"/>
                <a:ea typeface="SamsungOne-400" panose="020B0503030303020204" pitchFamily="34" charset="0"/>
              </a:rPr>
              <a:t> </a:t>
            </a:r>
            <a:r>
              <a:rPr lang="en-US" altLang="ko-KR" sz="1200" b="0" dirty="0" err="1">
                <a:solidFill>
                  <a:srgbClr val="444444"/>
                </a:solidFill>
                <a:latin typeface="SamsungOne-400" panose="020B0503030303020204" pitchFamily="34" charset="0"/>
                <a:ea typeface="SamsungOne-400" panose="020B0503030303020204" pitchFamily="34" charset="0"/>
              </a:rPr>
              <a:t>lý</a:t>
            </a:r>
            <a:r>
              <a:rPr lang="en-US" altLang="ko-KR" sz="1200" b="0" dirty="0">
                <a:solidFill>
                  <a:srgbClr val="444444"/>
                </a:solidFill>
                <a:latin typeface="SamsungOne-400" panose="020B0503030303020204" pitchFamily="34" charset="0"/>
                <a:ea typeface="SamsungOne-400" panose="020B0503030303020204" pitchFamily="34" charset="0"/>
              </a:rPr>
              <a:t> </a:t>
            </a:r>
            <a:r>
              <a:rPr lang="en-US" altLang="ko-KR" sz="1200" b="0" dirty="0" err="1">
                <a:solidFill>
                  <a:srgbClr val="444444"/>
                </a:solidFill>
                <a:latin typeface="SamsungOne-400" panose="020B0503030303020204" pitchFamily="34" charset="0"/>
                <a:ea typeface="SamsungOne-400" panose="020B0503030303020204" pitchFamily="34" charset="0"/>
              </a:rPr>
              <a:t>phiên</a:t>
            </a:r>
            <a:r>
              <a:rPr lang="en-US" altLang="ko-KR" sz="1200" b="0" dirty="0">
                <a:solidFill>
                  <a:srgbClr val="444444"/>
                </a:solidFill>
                <a:latin typeface="SamsungOne-400" panose="020B0503030303020204" pitchFamily="34" charset="0"/>
                <a:ea typeface="SamsungOne-400" panose="020B0503030303020204" pitchFamily="34" charset="0"/>
              </a:rPr>
              <a:t> </a:t>
            </a:r>
            <a:r>
              <a:rPr lang="en-US" altLang="ko-KR" sz="1200" b="0" dirty="0" err="1">
                <a:solidFill>
                  <a:srgbClr val="444444"/>
                </a:solidFill>
                <a:latin typeface="SamsungOne-400" panose="020B0503030303020204" pitchFamily="34" charset="0"/>
                <a:ea typeface="SamsungOne-400" panose="020B0503030303020204" pitchFamily="34" charset="0"/>
              </a:rPr>
              <a:t>bản</a:t>
            </a:r>
            <a:r>
              <a:rPr lang="en-US" altLang="ko-KR" sz="1200" b="0" dirty="0">
                <a:solidFill>
                  <a:srgbClr val="444444"/>
                </a:solidFill>
                <a:latin typeface="SamsungOne-400" panose="020B0503030303020204" pitchFamily="34" charset="0"/>
                <a:ea typeface="SamsungOne-400" panose="020B0503030303020204" pitchFamily="34" charset="0"/>
              </a:rPr>
              <a:t> systems, how they work and using them efficiently is one of the essential skills any programmer or software developers need to work on and grow to excel in their career.</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b="0" dirty="0">
              <a:latin typeface="Malgun Gothic"/>
              <a:ea typeface="Malgun Gothic"/>
              <a:cs typeface="Malgun Gothic"/>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a:t>
            </a:fld>
            <a:endParaRPr lang="ko-KR" altLang="en-US"/>
          </a:p>
        </p:txBody>
      </p:sp>
    </p:spTree>
    <p:extLst>
      <p:ext uri="{BB962C8B-B14F-4D97-AF65-F5344CB8AC3E}">
        <p14:creationId xmlns:p14="http://schemas.microsoft.com/office/powerpoint/2010/main" val="27307495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445317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113</a:t>
            </a:fld>
            <a:endParaRPr lang="ko-KR" altLang="en-US"/>
          </a:p>
        </p:txBody>
      </p:sp>
    </p:spTree>
    <p:extLst>
      <p:ext uri="{BB962C8B-B14F-4D97-AF65-F5344CB8AC3E}">
        <p14:creationId xmlns:p14="http://schemas.microsoft.com/office/powerpoint/2010/main" val="33086200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114</a:t>
            </a:fld>
            <a:endParaRPr lang="ko-KR" altLang="en-US"/>
          </a:p>
        </p:txBody>
      </p:sp>
    </p:spTree>
    <p:extLst>
      <p:ext uri="{BB962C8B-B14F-4D97-AF65-F5344CB8AC3E}">
        <p14:creationId xmlns:p14="http://schemas.microsoft.com/office/powerpoint/2010/main" val="3760370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115</a:t>
            </a:fld>
            <a:endParaRPr lang="ko-KR" altLang="en-US"/>
          </a:p>
        </p:txBody>
      </p:sp>
    </p:spTree>
    <p:extLst>
      <p:ext uri="{BB962C8B-B14F-4D97-AF65-F5344CB8AC3E}">
        <p14:creationId xmlns:p14="http://schemas.microsoft.com/office/powerpoint/2010/main" val="186197612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116</a:t>
            </a:fld>
            <a:endParaRPr lang="ko-KR" altLang="en-US"/>
          </a:p>
        </p:txBody>
      </p:sp>
    </p:spTree>
    <p:extLst>
      <p:ext uri="{BB962C8B-B14F-4D97-AF65-F5344CB8AC3E}">
        <p14:creationId xmlns:p14="http://schemas.microsoft.com/office/powerpoint/2010/main" val="12083248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117</a:t>
            </a:fld>
            <a:endParaRPr lang="ko-KR" altLang="en-US"/>
          </a:p>
        </p:txBody>
      </p:sp>
    </p:spTree>
    <p:extLst>
      <p:ext uri="{BB962C8B-B14F-4D97-AF65-F5344CB8AC3E}">
        <p14:creationId xmlns:p14="http://schemas.microsoft.com/office/powerpoint/2010/main" val="343725344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118</a:t>
            </a:fld>
            <a:endParaRPr lang="ko-KR" altLang="en-US"/>
          </a:p>
        </p:txBody>
      </p:sp>
    </p:spTree>
    <p:extLst>
      <p:ext uri="{BB962C8B-B14F-4D97-AF65-F5344CB8AC3E}">
        <p14:creationId xmlns:p14="http://schemas.microsoft.com/office/powerpoint/2010/main" val="25222175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119</a:t>
            </a:fld>
            <a:endParaRPr lang="ko-KR" altLang="en-US"/>
          </a:p>
        </p:txBody>
      </p:sp>
    </p:spTree>
    <p:extLst>
      <p:ext uri="{BB962C8B-B14F-4D97-AF65-F5344CB8AC3E}">
        <p14:creationId xmlns:p14="http://schemas.microsoft.com/office/powerpoint/2010/main" val="80641881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120</a:t>
            </a:fld>
            <a:endParaRPr lang="ko-KR" altLang="en-US"/>
          </a:p>
        </p:txBody>
      </p:sp>
    </p:spTree>
    <p:extLst>
      <p:ext uri="{BB962C8B-B14F-4D97-AF65-F5344CB8AC3E}">
        <p14:creationId xmlns:p14="http://schemas.microsoft.com/office/powerpoint/2010/main" val="272679132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121</a:t>
            </a:fld>
            <a:endParaRPr lang="ko-KR" altLang="en-US"/>
          </a:p>
        </p:txBody>
      </p:sp>
    </p:spTree>
    <p:extLst>
      <p:ext uri="{BB962C8B-B14F-4D97-AF65-F5344CB8AC3E}">
        <p14:creationId xmlns:p14="http://schemas.microsoft.com/office/powerpoint/2010/main" val="2563275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dirty="0">
                <a:latin typeface="Malgun Gothic"/>
                <a:ea typeface="Malgun Gothic"/>
                <a:cs typeface="Malgun Gothic"/>
              </a:rPr>
              <a:t>https://towardsdatascience.com/version-control-101-definition-and-benefits-6fd7ad49e5f1</a:t>
            </a:r>
            <a:endParaRPr lang="en-US" altLang="ko-KR" sz="1200" b="0" dirty="0">
              <a:latin typeface="Malgun Gothic"/>
              <a:ea typeface="Malgun Gothic"/>
              <a:cs typeface="Malgun Gothic"/>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rgbClr val="444444"/>
                </a:solidFill>
                <a:latin typeface="SamsungOne-400" panose="020B0503030303020204" pitchFamily="34" charset="0"/>
                <a:ea typeface="SamsungOne-400" panose="020B0503030303020204" pitchFamily="34" charset="0"/>
              </a:rPr>
              <a:t>Fully understanding </a:t>
            </a:r>
            <a:r>
              <a:rPr lang="en-US" altLang="ko-KR" sz="1200" b="0" dirty="0" err="1">
                <a:solidFill>
                  <a:srgbClr val="444444"/>
                </a:solidFill>
                <a:latin typeface="SamsungOne-400" panose="020B0503030303020204" pitchFamily="34" charset="0"/>
                <a:ea typeface="SamsungOne-400" panose="020B0503030303020204" pitchFamily="34" charset="0"/>
              </a:rPr>
              <a:t>Quản</a:t>
            </a:r>
            <a:r>
              <a:rPr lang="en-US" altLang="ko-KR" sz="1200" b="0" dirty="0">
                <a:solidFill>
                  <a:srgbClr val="444444"/>
                </a:solidFill>
                <a:latin typeface="SamsungOne-400" panose="020B0503030303020204" pitchFamily="34" charset="0"/>
                <a:ea typeface="SamsungOne-400" panose="020B0503030303020204" pitchFamily="34" charset="0"/>
              </a:rPr>
              <a:t> </a:t>
            </a:r>
            <a:r>
              <a:rPr lang="en-US" altLang="ko-KR" sz="1200" b="0" dirty="0" err="1">
                <a:solidFill>
                  <a:srgbClr val="444444"/>
                </a:solidFill>
                <a:latin typeface="SamsungOne-400" panose="020B0503030303020204" pitchFamily="34" charset="0"/>
                <a:ea typeface="SamsungOne-400" panose="020B0503030303020204" pitchFamily="34" charset="0"/>
              </a:rPr>
              <a:t>lý</a:t>
            </a:r>
            <a:r>
              <a:rPr lang="en-US" altLang="ko-KR" sz="1200" b="0" dirty="0">
                <a:solidFill>
                  <a:srgbClr val="444444"/>
                </a:solidFill>
                <a:latin typeface="SamsungOne-400" panose="020B0503030303020204" pitchFamily="34" charset="0"/>
                <a:ea typeface="SamsungOne-400" panose="020B0503030303020204" pitchFamily="34" charset="0"/>
              </a:rPr>
              <a:t> </a:t>
            </a:r>
            <a:r>
              <a:rPr lang="en-US" altLang="ko-KR" sz="1200" b="0" dirty="0" err="1">
                <a:solidFill>
                  <a:srgbClr val="444444"/>
                </a:solidFill>
                <a:latin typeface="SamsungOne-400" panose="020B0503030303020204" pitchFamily="34" charset="0"/>
                <a:ea typeface="SamsungOne-400" panose="020B0503030303020204" pitchFamily="34" charset="0"/>
              </a:rPr>
              <a:t>phiên</a:t>
            </a:r>
            <a:r>
              <a:rPr lang="en-US" altLang="ko-KR" sz="1200" b="0" dirty="0">
                <a:solidFill>
                  <a:srgbClr val="444444"/>
                </a:solidFill>
                <a:latin typeface="SamsungOne-400" panose="020B0503030303020204" pitchFamily="34" charset="0"/>
                <a:ea typeface="SamsungOne-400" panose="020B0503030303020204" pitchFamily="34" charset="0"/>
              </a:rPr>
              <a:t> </a:t>
            </a:r>
            <a:r>
              <a:rPr lang="en-US" altLang="ko-KR" sz="1200" b="0" dirty="0" err="1">
                <a:solidFill>
                  <a:srgbClr val="444444"/>
                </a:solidFill>
                <a:latin typeface="SamsungOne-400" panose="020B0503030303020204" pitchFamily="34" charset="0"/>
                <a:ea typeface="SamsungOne-400" panose="020B0503030303020204" pitchFamily="34" charset="0"/>
              </a:rPr>
              <a:t>bản</a:t>
            </a:r>
            <a:r>
              <a:rPr lang="en-US" altLang="ko-KR" sz="1200" b="0" dirty="0">
                <a:solidFill>
                  <a:srgbClr val="444444"/>
                </a:solidFill>
                <a:latin typeface="SamsungOne-400" panose="020B0503030303020204" pitchFamily="34" charset="0"/>
                <a:ea typeface="SamsungOne-400" panose="020B0503030303020204" pitchFamily="34" charset="0"/>
              </a:rPr>
              <a:t> systems, how they work and using them efficiently is one of the essential skills any programmer or software developers need to work on and grow to excel in their career.</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b="0" dirty="0">
              <a:latin typeface="Malgun Gothic"/>
              <a:ea typeface="Malgun Gothic"/>
              <a:cs typeface="Malgun Gothic"/>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a:p>
        </p:txBody>
      </p:sp>
    </p:spTree>
    <p:extLst>
      <p:ext uri="{BB962C8B-B14F-4D97-AF65-F5344CB8AC3E}">
        <p14:creationId xmlns:p14="http://schemas.microsoft.com/office/powerpoint/2010/main" val="35397306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122</a:t>
            </a:fld>
            <a:endParaRPr lang="ko-KR" altLang="en-US"/>
          </a:p>
        </p:txBody>
      </p:sp>
    </p:spTree>
    <p:extLst>
      <p:ext uri="{BB962C8B-B14F-4D97-AF65-F5344CB8AC3E}">
        <p14:creationId xmlns:p14="http://schemas.microsoft.com/office/powerpoint/2010/main" val="3374839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123</a:t>
            </a:fld>
            <a:endParaRPr lang="ko-KR" altLang="en-US"/>
          </a:p>
        </p:txBody>
      </p:sp>
    </p:spTree>
    <p:extLst>
      <p:ext uri="{BB962C8B-B14F-4D97-AF65-F5344CB8AC3E}">
        <p14:creationId xmlns:p14="http://schemas.microsoft.com/office/powerpoint/2010/main" val="250004473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124</a:t>
            </a:fld>
            <a:endParaRPr lang="ko-KR" altLang="en-US"/>
          </a:p>
        </p:txBody>
      </p:sp>
    </p:spTree>
    <p:extLst>
      <p:ext uri="{BB962C8B-B14F-4D97-AF65-F5344CB8AC3E}">
        <p14:creationId xmlns:p14="http://schemas.microsoft.com/office/powerpoint/2010/main" val="312180915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125</a:t>
            </a:fld>
            <a:endParaRPr lang="ko-KR" altLang="en-US"/>
          </a:p>
        </p:txBody>
      </p:sp>
    </p:spTree>
    <p:extLst>
      <p:ext uri="{BB962C8B-B14F-4D97-AF65-F5344CB8AC3E}">
        <p14:creationId xmlns:p14="http://schemas.microsoft.com/office/powerpoint/2010/main" val="39339617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126</a:t>
            </a:fld>
            <a:endParaRPr lang="ko-KR" altLang="en-US"/>
          </a:p>
        </p:txBody>
      </p:sp>
    </p:spTree>
    <p:extLst>
      <p:ext uri="{BB962C8B-B14F-4D97-AF65-F5344CB8AC3E}">
        <p14:creationId xmlns:p14="http://schemas.microsoft.com/office/powerpoint/2010/main" val="7446169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127</a:t>
            </a:fld>
            <a:endParaRPr lang="ko-KR" altLang="en-US"/>
          </a:p>
        </p:txBody>
      </p:sp>
    </p:spTree>
    <p:extLst>
      <p:ext uri="{BB962C8B-B14F-4D97-AF65-F5344CB8AC3E}">
        <p14:creationId xmlns:p14="http://schemas.microsoft.com/office/powerpoint/2010/main" val="417034811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128</a:t>
            </a:fld>
            <a:endParaRPr lang="ko-KR" altLang="en-US"/>
          </a:p>
        </p:txBody>
      </p:sp>
    </p:spTree>
    <p:extLst>
      <p:ext uri="{BB962C8B-B14F-4D97-AF65-F5344CB8AC3E}">
        <p14:creationId xmlns:p14="http://schemas.microsoft.com/office/powerpoint/2010/main" val="6691225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129</a:t>
            </a:fld>
            <a:endParaRPr lang="ko-KR" altLang="en-US"/>
          </a:p>
        </p:txBody>
      </p:sp>
    </p:spTree>
    <p:extLst>
      <p:ext uri="{BB962C8B-B14F-4D97-AF65-F5344CB8AC3E}">
        <p14:creationId xmlns:p14="http://schemas.microsoft.com/office/powerpoint/2010/main" val="1251722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130</a:t>
            </a:fld>
            <a:endParaRPr lang="ko-KR" altLang="en-US"/>
          </a:p>
        </p:txBody>
      </p:sp>
    </p:spTree>
    <p:extLst>
      <p:ext uri="{BB962C8B-B14F-4D97-AF65-F5344CB8AC3E}">
        <p14:creationId xmlns:p14="http://schemas.microsoft.com/office/powerpoint/2010/main" val="364425641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131</a:t>
            </a:fld>
            <a:endParaRPr lang="ko-KR" altLang="en-US"/>
          </a:p>
        </p:txBody>
      </p:sp>
    </p:spTree>
    <p:extLst>
      <p:ext uri="{BB962C8B-B14F-4D97-AF65-F5344CB8AC3E}">
        <p14:creationId xmlns:p14="http://schemas.microsoft.com/office/powerpoint/2010/main" val="3859369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75096732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132</a:t>
            </a:fld>
            <a:endParaRPr lang="ko-KR" altLang="en-US"/>
          </a:p>
        </p:txBody>
      </p:sp>
    </p:spTree>
    <p:extLst>
      <p:ext uri="{BB962C8B-B14F-4D97-AF65-F5344CB8AC3E}">
        <p14:creationId xmlns:p14="http://schemas.microsoft.com/office/powerpoint/2010/main" val="47977208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133</a:t>
            </a:fld>
            <a:endParaRPr lang="ko-KR" altLang="en-US"/>
          </a:p>
        </p:txBody>
      </p:sp>
    </p:spTree>
    <p:extLst>
      <p:ext uri="{BB962C8B-B14F-4D97-AF65-F5344CB8AC3E}">
        <p14:creationId xmlns:p14="http://schemas.microsoft.com/office/powerpoint/2010/main" val="3482384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b="0" i="0" dirty="0">
                <a:solidFill>
                  <a:srgbClr val="4E443C"/>
                </a:solidFill>
                <a:effectLst/>
                <a:latin typeface="SamsungOne-400"/>
              </a:rPr>
              <a:t>The entire Pro Git book : https://git-scm.com/book/en/v2</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a:p>
        </p:txBody>
      </p:sp>
    </p:spTree>
    <p:extLst>
      <p:ext uri="{BB962C8B-B14F-4D97-AF65-F5344CB8AC3E}">
        <p14:creationId xmlns:p14="http://schemas.microsoft.com/office/powerpoint/2010/main" val="3427583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a:t>
            </a:fld>
            <a:endParaRPr lang="ko-KR" altLang="en-US"/>
          </a:p>
        </p:txBody>
      </p:sp>
    </p:spTree>
    <p:extLst>
      <p:ext uri="{BB962C8B-B14F-4D97-AF65-F5344CB8AC3E}">
        <p14:creationId xmlns:p14="http://schemas.microsoft.com/office/powerpoint/2010/main" val="4072420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787479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a:p>
        </p:txBody>
      </p:sp>
    </p:spTree>
    <p:extLst>
      <p:ext uri="{BB962C8B-B14F-4D97-AF65-F5344CB8AC3E}">
        <p14:creationId xmlns:p14="http://schemas.microsoft.com/office/powerpoint/2010/main" val="3598488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a:p>
        </p:txBody>
      </p:sp>
    </p:spTree>
    <p:extLst>
      <p:ext uri="{BB962C8B-B14F-4D97-AF65-F5344CB8AC3E}">
        <p14:creationId xmlns:p14="http://schemas.microsoft.com/office/powerpoint/2010/main" val="1353023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a:p>
        </p:txBody>
      </p:sp>
    </p:spTree>
    <p:extLst>
      <p:ext uri="{BB962C8B-B14F-4D97-AF65-F5344CB8AC3E}">
        <p14:creationId xmlns:p14="http://schemas.microsoft.com/office/powerpoint/2010/main" val="4104065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071181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a:p>
        </p:txBody>
      </p:sp>
    </p:spTree>
    <p:extLst>
      <p:ext uri="{BB962C8B-B14F-4D97-AF65-F5344CB8AC3E}">
        <p14:creationId xmlns:p14="http://schemas.microsoft.com/office/powerpoint/2010/main" val="775576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b="0" i="0" dirty="0">
                <a:solidFill>
                  <a:srgbClr val="000000"/>
                </a:solidFill>
                <a:effectLst/>
                <a:latin typeface="Noto Sans" panose="020B0502040504020204" pitchFamily="34" charset="0"/>
              </a:rPr>
              <a:t>These are the information shown when one's information needs to be written in the git.</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a:p>
        </p:txBody>
      </p:sp>
    </p:spTree>
    <p:extLst>
      <p:ext uri="{BB962C8B-B14F-4D97-AF65-F5344CB8AC3E}">
        <p14:creationId xmlns:p14="http://schemas.microsoft.com/office/powerpoint/2010/main" val="1668806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a:p>
        </p:txBody>
      </p:sp>
    </p:spTree>
    <p:extLst>
      <p:ext uri="{BB962C8B-B14F-4D97-AF65-F5344CB8AC3E}">
        <p14:creationId xmlns:p14="http://schemas.microsoft.com/office/powerpoint/2010/main" val="1527083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a:p>
        </p:txBody>
      </p:sp>
    </p:spTree>
    <p:extLst>
      <p:ext uri="{BB962C8B-B14F-4D97-AF65-F5344CB8AC3E}">
        <p14:creationId xmlns:p14="http://schemas.microsoft.com/office/powerpoint/2010/main" val="4038766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a:t>
            </a:fld>
            <a:endParaRPr lang="ko-KR" altLang="en-US"/>
          </a:p>
        </p:txBody>
      </p:sp>
    </p:spTree>
    <p:extLst>
      <p:ext uri="{BB962C8B-B14F-4D97-AF65-F5344CB8AC3E}">
        <p14:creationId xmlns:p14="http://schemas.microsoft.com/office/powerpoint/2010/main" val="97042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311468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a:p>
        </p:txBody>
      </p:sp>
    </p:spTree>
    <p:extLst>
      <p:ext uri="{BB962C8B-B14F-4D97-AF65-F5344CB8AC3E}">
        <p14:creationId xmlns:p14="http://schemas.microsoft.com/office/powerpoint/2010/main" val="667999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https://git-scm.com/book/en/v2/GitHub-Account-Setup-and-Configuration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solidFill>
                  <a:srgbClr val="444444"/>
                </a:solidFill>
                <a:latin typeface="SamsungOne-400" panose="020B0503030303020204" pitchFamily="34" charset="0"/>
                <a:ea typeface="SamsungOne-400" panose="020B0503030303020204" pitchFamily="34" charset="0"/>
              </a:rPr>
              <a:t>GitHub là máy chủ lưu trữ lớn nhất cho kho Git và là điểm cộng tác trung tâm của hàng triệu nhà phát triển và dự án. 
</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a:t>
            </a:fld>
            <a:endParaRPr lang="ko-KR" altLang="en-US"/>
          </a:p>
        </p:txBody>
      </p:sp>
    </p:spTree>
    <p:extLst>
      <p:ext uri="{BB962C8B-B14F-4D97-AF65-F5344CB8AC3E}">
        <p14:creationId xmlns:p14="http://schemas.microsoft.com/office/powerpoint/2010/main" val="1930493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599959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a:p>
        </p:txBody>
      </p:sp>
    </p:spTree>
    <p:extLst>
      <p:ext uri="{BB962C8B-B14F-4D97-AF65-F5344CB8AC3E}">
        <p14:creationId xmlns:p14="http://schemas.microsoft.com/office/powerpoint/2010/main" val="1148820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solidFill>
                  <a:schemeClr val="bg1"/>
                </a:solidFill>
              </a:rPr>
              <a:t>https://git-scm.com/book/en/v2/Getting-Started-About-Version-Control</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solidFill>
                  <a:schemeClr val="bg1"/>
                </a:solidFill>
              </a:rPr>
              <a:t>https://towardsdatascience.com/version-control-101-definition-and-benefits-6fd7ad49e5f1</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a:p>
        </p:txBody>
      </p:sp>
    </p:spTree>
    <p:extLst>
      <p:ext uri="{BB962C8B-B14F-4D97-AF65-F5344CB8AC3E}">
        <p14:creationId xmlns:p14="http://schemas.microsoft.com/office/powerpoint/2010/main" val="2491766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a:t>
            </a:fld>
            <a:endParaRPr lang="ko-KR" altLang="en-US"/>
          </a:p>
        </p:txBody>
      </p:sp>
    </p:spTree>
    <p:extLst>
      <p:ext uri="{BB962C8B-B14F-4D97-AF65-F5344CB8AC3E}">
        <p14:creationId xmlns:p14="http://schemas.microsoft.com/office/powerpoint/2010/main" val="3189631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a:t>
            </a:fld>
            <a:endParaRPr lang="ko-KR" altLang="en-US"/>
          </a:p>
        </p:txBody>
      </p:sp>
    </p:spTree>
    <p:extLst>
      <p:ext uri="{BB962C8B-B14F-4D97-AF65-F5344CB8AC3E}">
        <p14:creationId xmlns:p14="http://schemas.microsoft.com/office/powerpoint/2010/main" val="1248993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a:p>
        </p:txBody>
      </p:sp>
    </p:spTree>
    <p:extLst>
      <p:ext uri="{BB962C8B-B14F-4D97-AF65-F5344CB8AC3E}">
        <p14:creationId xmlns:p14="http://schemas.microsoft.com/office/powerpoint/2010/main" val="1475605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a:p>
        </p:txBody>
      </p:sp>
    </p:spTree>
    <p:extLst>
      <p:ext uri="{BB962C8B-B14F-4D97-AF65-F5344CB8AC3E}">
        <p14:creationId xmlns:p14="http://schemas.microsoft.com/office/powerpoint/2010/main" val="2860054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a:p>
        </p:txBody>
      </p:sp>
    </p:spTree>
    <p:extLst>
      <p:ext uri="{BB962C8B-B14F-4D97-AF65-F5344CB8AC3E}">
        <p14:creationId xmlns:p14="http://schemas.microsoft.com/office/powerpoint/2010/main" val="1201034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a:t>
            </a:fld>
            <a:endParaRPr lang="ko-KR" altLang="en-US"/>
          </a:p>
        </p:txBody>
      </p:sp>
    </p:spTree>
    <p:extLst>
      <p:ext uri="{BB962C8B-B14F-4D97-AF65-F5344CB8AC3E}">
        <p14:creationId xmlns:p14="http://schemas.microsoft.com/office/powerpoint/2010/main" val="5375088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a:t>
            </a:fld>
            <a:endParaRPr lang="ko-KR" altLang="en-US"/>
          </a:p>
        </p:txBody>
      </p:sp>
    </p:spTree>
    <p:extLst>
      <p:ext uri="{BB962C8B-B14F-4D97-AF65-F5344CB8AC3E}">
        <p14:creationId xmlns:p14="http://schemas.microsoft.com/office/powerpoint/2010/main" val="1579000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a:t>
            </a:fld>
            <a:endParaRPr lang="ko-KR" altLang="en-US"/>
          </a:p>
        </p:txBody>
      </p:sp>
    </p:spTree>
    <p:extLst>
      <p:ext uri="{BB962C8B-B14F-4D97-AF65-F5344CB8AC3E}">
        <p14:creationId xmlns:p14="http://schemas.microsoft.com/office/powerpoint/2010/main" val="36858330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a:p>
        </p:txBody>
      </p:sp>
    </p:spTree>
    <p:extLst>
      <p:ext uri="{BB962C8B-B14F-4D97-AF65-F5344CB8AC3E}">
        <p14:creationId xmlns:p14="http://schemas.microsoft.com/office/powerpoint/2010/main" val="2815973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a:t>
            </a:fld>
            <a:endParaRPr lang="ko-KR" altLang="en-US"/>
          </a:p>
        </p:txBody>
      </p:sp>
    </p:spTree>
    <p:extLst>
      <p:ext uri="{BB962C8B-B14F-4D97-AF65-F5344CB8AC3E}">
        <p14:creationId xmlns:p14="http://schemas.microsoft.com/office/powerpoint/2010/main" val="3526913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a:p>
        </p:txBody>
      </p:sp>
    </p:spTree>
    <p:extLst>
      <p:ext uri="{BB962C8B-B14F-4D97-AF65-F5344CB8AC3E}">
        <p14:creationId xmlns:p14="http://schemas.microsoft.com/office/powerpoint/2010/main" val="16492133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291039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a:t>
            </a:fld>
            <a:endParaRPr lang="ko-KR" altLang="en-US"/>
          </a:p>
        </p:txBody>
      </p:sp>
    </p:spTree>
    <p:extLst>
      <p:ext uri="{BB962C8B-B14F-4D97-AF65-F5344CB8AC3E}">
        <p14:creationId xmlns:p14="http://schemas.microsoft.com/office/powerpoint/2010/main" val="30098580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a:t>
            </a:fld>
            <a:endParaRPr lang="ko-KR" altLang="en-US"/>
          </a:p>
        </p:txBody>
      </p:sp>
    </p:spTree>
    <p:extLst>
      <p:ext uri="{BB962C8B-B14F-4D97-AF65-F5344CB8AC3E}">
        <p14:creationId xmlns:p14="http://schemas.microsoft.com/office/powerpoint/2010/main" val="40074813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a:p>
        </p:txBody>
      </p:sp>
    </p:spTree>
    <p:extLst>
      <p:ext uri="{BB962C8B-B14F-4D97-AF65-F5344CB8AC3E}">
        <p14:creationId xmlns:p14="http://schemas.microsoft.com/office/powerpoint/2010/main" val="29123531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b="0" i="0">
                <a:solidFill>
                  <a:srgbClr val="000000"/>
                </a:solidFill>
                <a:effectLst/>
                <a:latin typeface="Noto Sans" panose="020B0502040504020204" pitchFamily="34" charset="0"/>
              </a:rPr>
              <a:t>Reference to other methods other than token authentication : https://docs.github.com/en/rest/overview/other-authentication-methods#basic-authentication</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a:t>
            </a:fld>
            <a:endParaRPr lang="ko-KR" altLang="en-US"/>
          </a:p>
        </p:txBody>
      </p:sp>
    </p:spTree>
    <p:extLst>
      <p:ext uri="{BB962C8B-B14F-4D97-AF65-F5344CB8AC3E}">
        <p14:creationId xmlns:p14="http://schemas.microsoft.com/office/powerpoint/2010/main" val="4769948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a:t>
            </a:fld>
            <a:endParaRPr lang="ko-KR" altLang="en-US"/>
          </a:p>
        </p:txBody>
      </p:sp>
    </p:spTree>
    <p:extLst>
      <p:ext uri="{BB962C8B-B14F-4D97-AF65-F5344CB8AC3E}">
        <p14:creationId xmlns:p14="http://schemas.microsoft.com/office/powerpoint/2010/main" val="3916879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a:t>
            </a:fld>
            <a:endParaRPr lang="ko-KR" altLang="en-US"/>
          </a:p>
        </p:txBody>
      </p:sp>
    </p:spTree>
    <p:extLst>
      <p:ext uri="{BB962C8B-B14F-4D97-AF65-F5344CB8AC3E}">
        <p14:creationId xmlns:p14="http://schemas.microsoft.com/office/powerpoint/2010/main" val="15430011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a:t>
            </a:fld>
            <a:endParaRPr lang="ko-KR" altLang="en-US"/>
          </a:p>
        </p:txBody>
      </p:sp>
    </p:spTree>
    <p:extLst>
      <p:ext uri="{BB962C8B-B14F-4D97-AF65-F5344CB8AC3E}">
        <p14:creationId xmlns:p14="http://schemas.microsoft.com/office/powerpoint/2010/main" val="40948383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a:t>
            </a:fld>
            <a:endParaRPr lang="ko-KR" altLang="en-US"/>
          </a:p>
        </p:txBody>
      </p:sp>
    </p:spTree>
    <p:extLst>
      <p:ext uri="{BB962C8B-B14F-4D97-AF65-F5344CB8AC3E}">
        <p14:creationId xmlns:p14="http://schemas.microsoft.com/office/powerpoint/2010/main" val="42086819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a:t>
            </a:fld>
            <a:endParaRPr lang="ko-KR" altLang="en-US"/>
          </a:p>
        </p:txBody>
      </p:sp>
    </p:spTree>
    <p:extLst>
      <p:ext uri="{BB962C8B-B14F-4D97-AF65-F5344CB8AC3E}">
        <p14:creationId xmlns:p14="http://schemas.microsoft.com/office/powerpoint/2010/main" val="592560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b="0" i="0" dirty="0" err="1">
                <a:solidFill>
                  <a:srgbClr val="2F6DB5"/>
                </a:solidFill>
                <a:effectLst/>
                <a:latin typeface="SamsungOne-400"/>
              </a:rPr>
              <a:t>Có</a:t>
            </a:r>
            <a:r>
              <a:rPr lang="en-US" altLang="ko-KR" b="0" i="0" dirty="0">
                <a:solidFill>
                  <a:srgbClr val="2F6DB5"/>
                </a:solidFill>
                <a:effectLst/>
                <a:latin typeface="SamsungOne-400"/>
              </a:rPr>
              <a:t> </a:t>
            </a:r>
            <a:r>
              <a:rPr lang="en-US" altLang="ko-KR" b="0" i="0" dirty="0" err="1">
                <a:solidFill>
                  <a:srgbClr val="2F6DB5"/>
                </a:solidFill>
                <a:effectLst/>
                <a:latin typeface="SamsungOne-400"/>
              </a:rPr>
              <a:t>các</a:t>
            </a:r>
            <a:r>
              <a:rPr lang="en-US" altLang="ko-KR" b="0" i="0" dirty="0">
                <a:solidFill>
                  <a:srgbClr val="2F6DB5"/>
                </a:solidFill>
                <a:effectLst/>
                <a:latin typeface="SamsungOne-400"/>
              </a:rPr>
              <a:t> </a:t>
            </a:r>
            <a:r>
              <a:rPr lang="en-US" altLang="ko-KR" b="0" i="0" dirty="0" err="1">
                <a:solidFill>
                  <a:srgbClr val="2F6DB5"/>
                </a:solidFill>
                <a:effectLst/>
                <a:latin typeface="SamsungOne-400"/>
              </a:rPr>
              <a:t>hệ</a:t>
            </a:r>
            <a:r>
              <a:rPr lang="en-US" altLang="ko-KR" b="0" i="0" dirty="0">
                <a:solidFill>
                  <a:srgbClr val="2F6DB5"/>
                </a:solidFill>
                <a:effectLst/>
                <a:latin typeface="SamsungOne-400"/>
              </a:rPr>
              <a:t> </a:t>
            </a:r>
            <a:r>
              <a:rPr lang="en-US" altLang="ko-KR" b="0" i="0" dirty="0" err="1">
                <a:solidFill>
                  <a:srgbClr val="2F6DB5"/>
                </a:solidFill>
                <a:effectLst/>
                <a:latin typeface="SamsungOne-400"/>
              </a:rPr>
              <a:t>thống</a:t>
            </a:r>
            <a:r>
              <a:rPr lang="en-US" altLang="ko-KR" b="0" i="0" dirty="0">
                <a:solidFill>
                  <a:srgbClr val="2F6DB5"/>
                </a:solidFill>
                <a:effectLst/>
                <a:latin typeface="SamsungOne-400"/>
              </a:rPr>
              <a:t> </a:t>
            </a:r>
            <a:r>
              <a:rPr lang="en-US" altLang="ko-KR" b="0" i="0" dirty="0" err="1">
                <a:solidFill>
                  <a:srgbClr val="2F6DB5"/>
                </a:solidFill>
                <a:effectLst/>
                <a:latin typeface="SamsungOne-400"/>
              </a:rPr>
              <a:t>Quản</a:t>
            </a:r>
            <a:r>
              <a:rPr lang="en-US" altLang="ko-KR" b="0" i="0" dirty="0">
                <a:solidFill>
                  <a:srgbClr val="2F6DB5"/>
                </a:solidFill>
                <a:effectLst/>
                <a:latin typeface="SamsungOne-400"/>
              </a:rPr>
              <a:t> </a:t>
            </a:r>
            <a:r>
              <a:rPr lang="en-US" altLang="ko-KR" b="0" i="0" dirty="0" err="1">
                <a:solidFill>
                  <a:srgbClr val="2F6DB5"/>
                </a:solidFill>
                <a:effectLst/>
                <a:latin typeface="SamsungOne-400"/>
              </a:rPr>
              <a:t>lý</a:t>
            </a:r>
            <a:r>
              <a:rPr lang="en-US" altLang="ko-KR" b="0" i="0" dirty="0">
                <a:solidFill>
                  <a:srgbClr val="2F6DB5"/>
                </a:solidFill>
                <a:effectLst/>
                <a:latin typeface="SamsungOne-400"/>
              </a:rPr>
              <a:t> </a:t>
            </a:r>
            <a:r>
              <a:rPr lang="en-US" altLang="ko-KR" b="0" i="0" dirty="0" err="1">
                <a:solidFill>
                  <a:srgbClr val="2F6DB5"/>
                </a:solidFill>
                <a:effectLst/>
                <a:latin typeface="SamsungOne-400"/>
              </a:rPr>
              <a:t>phiên</a:t>
            </a:r>
            <a:r>
              <a:rPr lang="en-US" altLang="ko-KR" b="0" i="0" dirty="0">
                <a:solidFill>
                  <a:srgbClr val="2F6DB5"/>
                </a:solidFill>
                <a:effectLst/>
                <a:latin typeface="SamsungOne-400"/>
              </a:rPr>
              <a:t> </a:t>
            </a:r>
            <a:r>
              <a:rPr lang="en-US" altLang="ko-KR" b="0" i="0" dirty="0" err="1">
                <a:solidFill>
                  <a:srgbClr val="2F6DB5"/>
                </a:solidFill>
                <a:effectLst/>
                <a:latin typeface="SamsungOne-400"/>
              </a:rPr>
              <a:t>bản</a:t>
            </a:r>
            <a:r>
              <a:rPr lang="en-US" altLang="ko-KR" b="0" i="0" dirty="0">
                <a:solidFill>
                  <a:srgbClr val="2F6DB5"/>
                </a:solidFill>
                <a:effectLst/>
                <a:latin typeface="SamsungOne-400"/>
              </a:rPr>
              <a:t> </a:t>
            </a:r>
            <a:r>
              <a:rPr lang="en-US" altLang="ko-KR" b="0" i="0" dirty="0" err="1">
                <a:solidFill>
                  <a:srgbClr val="2F6DB5"/>
                </a:solidFill>
                <a:effectLst/>
                <a:latin typeface="SamsungOne-400"/>
              </a:rPr>
              <a:t>nào</a:t>
            </a:r>
            <a:r>
              <a:rPr lang="en-US" altLang="ko-KR" b="0" i="0" dirty="0">
                <a:solidFill>
                  <a:srgbClr val="2F6DB5"/>
                </a:solidFill>
                <a:effectLst/>
                <a:latin typeface="SamsungOne-400"/>
              </a:rPr>
              <a:t>?</a:t>
            </a:r>
            <a:endParaRPr lang="en-US" b="0" dirty="0"/>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dirty="0"/>
              <a:t>Helix Core : https://www.perforce.com/products/helix-core</a:t>
            </a:r>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dirty="0"/>
              <a:t>Subversion : https://www.perforce.com/blog/vcs/what-svn</a:t>
            </a:r>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dirty="0"/>
              <a:t>Git : https://www.perforce.com/resources/vcs/git-overview-git-development</a:t>
            </a:r>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dirty="0" err="1"/>
              <a:t>CodeCommit</a:t>
            </a:r>
            <a:r>
              <a:rPr lang="en-US" altLang="ko-KR" dirty="0"/>
              <a:t> : https://aws.amazon.com/codecommit/?nc1=h_ls</a:t>
            </a:r>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a:t>
            </a:fld>
            <a:endParaRPr lang="ko-KR" altLang="en-US"/>
          </a:p>
        </p:txBody>
      </p:sp>
    </p:spTree>
    <p:extLst>
      <p:ext uri="{BB962C8B-B14F-4D97-AF65-F5344CB8AC3E}">
        <p14:creationId xmlns:p14="http://schemas.microsoft.com/office/powerpoint/2010/main" val="31719398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a:p>
        </p:txBody>
      </p:sp>
    </p:spTree>
    <p:extLst>
      <p:ext uri="{BB962C8B-B14F-4D97-AF65-F5344CB8AC3E}">
        <p14:creationId xmlns:p14="http://schemas.microsoft.com/office/powerpoint/2010/main" val="15407459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53</a:t>
            </a:fld>
            <a:endParaRPr lang="ko-KR" altLang="en-US"/>
          </a:p>
        </p:txBody>
      </p:sp>
    </p:spTree>
    <p:extLst>
      <p:ext uri="{BB962C8B-B14F-4D97-AF65-F5344CB8AC3E}">
        <p14:creationId xmlns:p14="http://schemas.microsoft.com/office/powerpoint/2010/main" val="22696354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54</a:t>
            </a:fld>
            <a:endParaRPr lang="ko-KR" altLang="en-US"/>
          </a:p>
        </p:txBody>
      </p:sp>
    </p:spTree>
    <p:extLst>
      <p:ext uri="{BB962C8B-B14F-4D97-AF65-F5344CB8AC3E}">
        <p14:creationId xmlns:p14="http://schemas.microsoft.com/office/powerpoint/2010/main" val="5709615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55</a:t>
            </a:fld>
            <a:endParaRPr lang="ko-KR" altLang="en-US"/>
          </a:p>
        </p:txBody>
      </p:sp>
    </p:spTree>
    <p:extLst>
      <p:ext uri="{BB962C8B-B14F-4D97-AF65-F5344CB8AC3E}">
        <p14:creationId xmlns:p14="http://schemas.microsoft.com/office/powerpoint/2010/main" val="1262246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a:p>
        </p:txBody>
      </p:sp>
    </p:spTree>
    <p:extLst>
      <p:ext uri="{BB962C8B-B14F-4D97-AF65-F5344CB8AC3E}">
        <p14:creationId xmlns:p14="http://schemas.microsoft.com/office/powerpoint/2010/main" val="28526646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a:p>
        </p:txBody>
      </p:sp>
    </p:spTree>
    <p:extLst>
      <p:ext uri="{BB962C8B-B14F-4D97-AF65-F5344CB8AC3E}">
        <p14:creationId xmlns:p14="http://schemas.microsoft.com/office/powerpoint/2010/main" val="31389994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58</a:t>
            </a:fld>
            <a:endParaRPr lang="ko-KR" altLang="en-US"/>
          </a:p>
        </p:txBody>
      </p:sp>
    </p:spTree>
    <p:extLst>
      <p:ext uri="{BB962C8B-B14F-4D97-AF65-F5344CB8AC3E}">
        <p14:creationId xmlns:p14="http://schemas.microsoft.com/office/powerpoint/2010/main" val="652365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768415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60</a:t>
            </a:fld>
            <a:endParaRPr lang="ko-KR" altLang="en-US"/>
          </a:p>
        </p:txBody>
      </p:sp>
    </p:spTree>
    <p:extLst>
      <p:ext uri="{BB962C8B-B14F-4D97-AF65-F5344CB8AC3E}">
        <p14:creationId xmlns:p14="http://schemas.microsoft.com/office/powerpoint/2010/main" val="16010967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61</a:t>
            </a:fld>
            <a:endParaRPr lang="ko-KR" altLang="en-US"/>
          </a:p>
        </p:txBody>
      </p:sp>
    </p:spTree>
    <p:extLst>
      <p:ext uri="{BB962C8B-B14F-4D97-AF65-F5344CB8AC3E}">
        <p14:creationId xmlns:p14="http://schemas.microsoft.com/office/powerpoint/2010/main" val="863583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205835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62</a:t>
            </a:fld>
            <a:endParaRPr lang="ko-KR" altLang="en-US"/>
          </a:p>
        </p:txBody>
      </p:sp>
    </p:spTree>
    <p:extLst>
      <p:ext uri="{BB962C8B-B14F-4D97-AF65-F5344CB8AC3E}">
        <p14:creationId xmlns:p14="http://schemas.microsoft.com/office/powerpoint/2010/main" val="34046563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63</a:t>
            </a:fld>
            <a:endParaRPr lang="ko-KR" altLang="en-US"/>
          </a:p>
        </p:txBody>
      </p:sp>
    </p:spTree>
    <p:extLst>
      <p:ext uri="{BB962C8B-B14F-4D97-AF65-F5344CB8AC3E}">
        <p14:creationId xmlns:p14="http://schemas.microsoft.com/office/powerpoint/2010/main" val="17897587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a:p>
        </p:txBody>
      </p:sp>
    </p:spTree>
    <p:extLst>
      <p:ext uri="{BB962C8B-B14F-4D97-AF65-F5344CB8AC3E}">
        <p14:creationId xmlns:p14="http://schemas.microsoft.com/office/powerpoint/2010/main" val="15600562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a:p>
        </p:txBody>
      </p:sp>
    </p:spTree>
    <p:extLst>
      <p:ext uri="{BB962C8B-B14F-4D97-AF65-F5344CB8AC3E}">
        <p14:creationId xmlns:p14="http://schemas.microsoft.com/office/powerpoint/2010/main" val="277863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a:p>
        </p:txBody>
      </p:sp>
    </p:spTree>
    <p:extLst>
      <p:ext uri="{BB962C8B-B14F-4D97-AF65-F5344CB8AC3E}">
        <p14:creationId xmlns:p14="http://schemas.microsoft.com/office/powerpoint/2010/main" val="14117685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67</a:t>
            </a:fld>
            <a:endParaRPr lang="ko-KR" altLang="en-US"/>
          </a:p>
        </p:txBody>
      </p:sp>
    </p:spTree>
    <p:extLst>
      <p:ext uri="{BB962C8B-B14F-4D97-AF65-F5344CB8AC3E}">
        <p14:creationId xmlns:p14="http://schemas.microsoft.com/office/powerpoint/2010/main" val="25936611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68</a:t>
            </a:fld>
            <a:endParaRPr lang="ko-KR" altLang="en-US"/>
          </a:p>
        </p:txBody>
      </p:sp>
    </p:spTree>
    <p:extLst>
      <p:ext uri="{BB962C8B-B14F-4D97-AF65-F5344CB8AC3E}">
        <p14:creationId xmlns:p14="http://schemas.microsoft.com/office/powerpoint/2010/main" val="30240513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69</a:t>
            </a:fld>
            <a:endParaRPr lang="ko-KR" altLang="en-US"/>
          </a:p>
        </p:txBody>
      </p:sp>
    </p:spTree>
    <p:extLst>
      <p:ext uri="{BB962C8B-B14F-4D97-AF65-F5344CB8AC3E}">
        <p14:creationId xmlns:p14="http://schemas.microsoft.com/office/powerpoint/2010/main" val="16499212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70</a:t>
            </a:fld>
            <a:endParaRPr lang="ko-KR" altLang="en-US"/>
          </a:p>
        </p:txBody>
      </p:sp>
    </p:spTree>
    <p:extLst>
      <p:ext uri="{BB962C8B-B14F-4D97-AF65-F5344CB8AC3E}">
        <p14:creationId xmlns:p14="http://schemas.microsoft.com/office/powerpoint/2010/main" val="30050752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71</a:t>
            </a:fld>
            <a:endParaRPr lang="ko-KR" altLang="en-US"/>
          </a:p>
        </p:txBody>
      </p:sp>
    </p:spTree>
    <p:extLst>
      <p:ext uri="{BB962C8B-B14F-4D97-AF65-F5344CB8AC3E}">
        <p14:creationId xmlns:p14="http://schemas.microsoft.com/office/powerpoint/2010/main" val="116081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err="1">
                <a:solidFill>
                  <a:srgbClr val="444444"/>
                </a:solidFill>
                <a:latin typeface="SamsungOne-400" panose="020B0503030303020204" pitchFamily="34" charset="0"/>
                <a:ea typeface="SamsungOne-400" panose="020B0503030303020204" pitchFamily="34" charset="0"/>
              </a:rPr>
              <a:t>Có</a:t>
            </a:r>
            <a:r>
              <a:rPr lang="en-US" altLang="ko-KR" sz="1200" dirty="0">
                <a:solidFill>
                  <a:srgbClr val="444444"/>
                </a:solidFill>
                <a:latin typeface="SamsungOne-400" panose="020B0503030303020204" pitchFamily="34" charset="0"/>
                <a:ea typeface="SamsungOne-400" panose="020B0503030303020204" pitchFamily="34" charset="0"/>
              </a:rPr>
              <a:t> </a:t>
            </a:r>
            <a:r>
              <a:rPr lang="en-US" altLang="ko-KR" sz="1200" dirty="0" err="1">
                <a:solidFill>
                  <a:srgbClr val="444444"/>
                </a:solidFill>
                <a:latin typeface="SamsungOne-400" panose="020B0503030303020204" pitchFamily="34" charset="0"/>
                <a:ea typeface="SamsungOne-400" panose="020B0503030303020204" pitchFamily="34" charset="0"/>
              </a:rPr>
              <a:t>ba</a:t>
            </a:r>
            <a:r>
              <a:rPr lang="en-US" altLang="ko-KR" sz="1200" dirty="0">
                <a:solidFill>
                  <a:srgbClr val="444444"/>
                </a:solidFill>
                <a:latin typeface="SamsungOne-400" panose="020B0503030303020204" pitchFamily="34" charset="0"/>
                <a:ea typeface="SamsungOne-400" panose="020B0503030303020204" pitchFamily="34" charset="0"/>
              </a:rPr>
              <a:t> </a:t>
            </a:r>
            <a:r>
              <a:rPr lang="en-US" altLang="ko-KR" sz="1200" dirty="0" err="1">
                <a:solidFill>
                  <a:srgbClr val="444444"/>
                </a:solidFill>
                <a:latin typeface="SamsungOne-400" panose="020B0503030303020204" pitchFamily="34" charset="0"/>
                <a:ea typeface="SamsungOne-400" panose="020B0503030303020204" pitchFamily="34" charset="0"/>
              </a:rPr>
              <a:t>loại</a:t>
            </a:r>
            <a:r>
              <a:rPr lang="en-US" altLang="ko-KR" sz="1200" dirty="0">
                <a:solidFill>
                  <a:srgbClr val="444444"/>
                </a:solidFill>
                <a:latin typeface="SamsungOne-400" panose="020B0503030303020204" pitchFamily="34" charset="0"/>
                <a:ea typeface="SamsungOne-400" panose="020B0503030303020204" pitchFamily="34" charset="0"/>
              </a:rPr>
              <a:t> </a:t>
            </a:r>
            <a:r>
              <a:rPr lang="en-US" altLang="ko-KR" sz="1200" dirty="0" err="1">
                <a:solidFill>
                  <a:srgbClr val="444444"/>
                </a:solidFill>
                <a:latin typeface="SamsungOne-400" panose="020B0503030303020204" pitchFamily="34" charset="0"/>
                <a:ea typeface="SamsungOne-400" panose="020B0503030303020204" pitchFamily="34" charset="0"/>
              </a:rPr>
              <a:t>hệ</a:t>
            </a:r>
            <a:r>
              <a:rPr lang="en-US" altLang="ko-KR" sz="1200" dirty="0">
                <a:solidFill>
                  <a:srgbClr val="444444"/>
                </a:solidFill>
                <a:latin typeface="SamsungOne-400" panose="020B0503030303020204" pitchFamily="34" charset="0"/>
                <a:ea typeface="SamsungOne-400" panose="020B0503030303020204" pitchFamily="34" charset="0"/>
              </a:rPr>
              <a:t> </a:t>
            </a:r>
            <a:r>
              <a:rPr lang="en-US" altLang="ko-KR" sz="1200" dirty="0" err="1">
                <a:solidFill>
                  <a:srgbClr val="444444"/>
                </a:solidFill>
                <a:latin typeface="SamsungOne-400" panose="020B0503030303020204" pitchFamily="34" charset="0"/>
                <a:ea typeface="SamsungOne-400" panose="020B0503030303020204" pitchFamily="34" charset="0"/>
              </a:rPr>
              <a:t>thống</a:t>
            </a:r>
            <a:r>
              <a:rPr lang="en-US" altLang="ko-KR" sz="1200" dirty="0">
                <a:solidFill>
                  <a:srgbClr val="444444"/>
                </a:solidFill>
                <a:latin typeface="SamsungOne-400" panose="020B0503030303020204" pitchFamily="34" charset="0"/>
                <a:ea typeface="SamsungOne-400" panose="020B0503030303020204" pitchFamily="34" charset="0"/>
              </a:rPr>
              <a:t> </a:t>
            </a:r>
            <a:r>
              <a:rPr lang="en-US" altLang="ko-KR" sz="1200" dirty="0" err="1">
                <a:solidFill>
                  <a:srgbClr val="444444"/>
                </a:solidFill>
                <a:latin typeface="SamsungOne-400" panose="020B0503030303020204" pitchFamily="34" charset="0"/>
                <a:ea typeface="SamsungOne-400" panose="020B0503030303020204" pitchFamily="34" charset="0"/>
              </a:rPr>
              <a:t>Quản</a:t>
            </a:r>
            <a:r>
              <a:rPr lang="en-US" altLang="ko-KR" sz="1200" dirty="0">
                <a:solidFill>
                  <a:srgbClr val="444444"/>
                </a:solidFill>
                <a:latin typeface="SamsungOne-400" panose="020B0503030303020204" pitchFamily="34" charset="0"/>
                <a:ea typeface="SamsungOne-400" panose="020B0503030303020204" pitchFamily="34" charset="0"/>
              </a:rPr>
              <a:t> </a:t>
            </a:r>
            <a:r>
              <a:rPr lang="en-US" altLang="ko-KR" sz="1200" dirty="0" err="1">
                <a:solidFill>
                  <a:srgbClr val="444444"/>
                </a:solidFill>
                <a:latin typeface="SamsungOne-400" panose="020B0503030303020204" pitchFamily="34" charset="0"/>
                <a:ea typeface="SamsungOne-400" panose="020B0503030303020204" pitchFamily="34" charset="0"/>
              </a:rPr>
              <a:t>lý</a:t>
            </a:r>
            <a:r>
              <a:rPr lang="en-US" altLang="ko-KR" sz="1200" dirty="0">
                <a:solidFill>
                  <a:srgbClr val="444444"/>
                </a:solidFill>
                <a:latin typeface="SamsungOne-400" panose="020B0503030303020204" pitchFamily="34" charset="0"/>
                <a:ea typeface="SamsungOne-400" panose="020B0503030303020204" pitchFamily="34" charset="0"/>
              </a:rPr>
              <a:t> </a:t>
            </a:r>
            <a:r>
              <a:rPr lang="en-US" altLang="ko-KR" sz="1200" dirty="0" err="1">
                <a:solidFill>
                  <a:srgbClr val="444444"/>
                </a:solidFill>
                <a:latin typeface="SamsungOne-400" panose="020B0503030303020204" pitchFamily="34" charset="0"/>
                <a:ea typeface="SamsungOne-400" panose="020B0503030303020204" pitchFamily="34" charset="0"/>
              </a:rPr>
              <a:t>phiên</a:t>
            </a:r>
            <a:r>
              <a:rPr lang="en-US" altLang="ko-KR" sz="1200" dirty="0">
                <a:solidFill>
                  <a:srgbClr val="444444"/>
                </a:solidFill>
                <a:latin typeface="SamsungOne-400" panose="020B0503030303020204" pitchFamily="34" charset="0"/>
                <a:ea typeface="SamsungOne-400" panose="020B0503030303020204" pitchFamily="34" charset="0"/>
              </a:rPr>
              <a:t> </a:t>
            </a:r>
            <a:r>
              <a:rPr lang="en-US" altLang="ko-KR" sz="1200" dirty="0" err="1">
                <a:solidFill>
                  <a:srgbClr val="444444"/>
                </a:solidFill>
                <a:latin typeface="SamsungOne-400" panose="020B0503030303020204" pitchFamily="34" charset="0"/>
                <a:ea typeface="SamsungOne-400" panose="020B0503030303020204" pitchFamily="34" charset="0"/>
              </a:rPr>
              <a:t>bản</a:t>
            </a:r>
            <a:r>
              <a:rPr lang="en-US" altLang="ko-KR" sz="1200" dirty="0">
                <a:solidFill>
                  <a:srgbClr val="444444"/>
                </a:solidFill>
                <a:latin typeface="SamsungOne-400" panose="020B0503030303020204" pitchFamily="34" charset="0"/>
                <a:ea typeface="SamsungOne-400" panose="020B0503030303020204" pitchFamily="34" charset="0"/>
              </a:rPr>
              <a:t>: </a:t>
            </a:r>
            <a:r>
              <a:rPr lang="en-US" altLang="ko-KR" sz="1200" dirty="0" err="1">
                <a:solidFill>
                  <a:srgbClr val="444444"/>
                </a:solidFill>
                <a:latin typeface="SamsungOne-400" panose="020B0503030303020204" pitchFamily="34" charset="0"/>
                <a:ea typeface="SamsungOne-400" panose="020B0503030303020204" pitchFamily="34" charset="0"/>
              </a:rPr>
              <a:t>cục</a:t>
            </a:r>
            <a:r>
              <a:rPr lang="en-US" altLang="ko-KR" sz="1200" dirty="0">
                <a:solidFill>
                  <a:srgbClr val="444444"/>
                </a:solidFill>
                <a:latin typeface="SamsungOne-400" panose="020B0503030303020204" pitchFamily="34" charset="0"/>
                <a:ea typeface="SamsungOne-400" panose="020B0503030303020204" pitchFamily="34" charset="0"/>
              </a:rPr>
              <a:t> </a:t>
            </a:r>
            <a:r>
              <a:rPr lang="en-US" altLang="ko-KR" sz="1200" dirty="0" err="1">
                <a:solidFill>
                  <a:srgbClr val="444444"/>
                </a:solidFill>
                <a:latin typeface="SamsungOne-400" panose="020B0503030303020204" pitchFamily="34" charset="0"/>
                <a:ea typeface="SamsungOne-400" panose="020B0503030303020204" pitchFamily="34" charset="0"/>
              </a:rPr>
              <a:t>bộ</a:t>
            </a:r>
            <a:r>
              <a:rPr lang="en-US" altLang="ko-KR" sz="1200" dirty="0">
                <a:solidFill>
                  <a:srgbClr val="444444"/>
                </a:solidFill>
                <a:latin typeface="SamsungOne-400" panose="020B0503030303020204" pitchFamily="34" charset="0"/>
                <a:ea typeface="SamsungOne-400" panose="020B0503030303020204" pitchFamily="34" charset="0"/>
              </a:rPr>
              <a:t>, </a:t>
            </a:r>
            <a:r>
              <a:rPr lang="en-US" altLang="ko-KR" sz="1200" dirty="0" err="1">
                <a:solidFill>
                  <a:srgbClr val="444444"/>
                </a:solidFill>
                <a:latin typeface="SamsungOne-400" panose="020B0503030303020204" pitchFamily="34" charset="0"/>
                <a:ea typeface="SamsungOne-400" panose="020B0503030303020204" pitchFamily="34" charset="0"/>
              </a:rPr>
              <a:t>trung</a:t>
            </a:r>
            <a:r>
              <a:rPr lang="en-US" altLang="ko-KR" sz="1200" dirty="0">
                <a:solidFill>
                  <a:srgbClr val="444444"/>
                </a:solidFill>
                <a:latin typeface="SamsungOne-400" panose="020B0503030303020204" pitchFamily="34" charset="0"/>
                <a:ea typeface="SamsungOne-400" panose="020B0503030303020204" pitchFamily="34" charset="0"/>
              </a:rPr>
              <a:t> </a:t>
            </a:r>
            <a:r>
              <a:rPr lang="en-US" altLang="ko-KR" sz="1200" dirty="0" err="1">
                <a:solidFill>
                  <a:srgbClr val="444444"/>
                </a:solidFill>
                <a:latin typeface="SamsungOne-400" panose="020B0503030303020204" pitchFamily="34" charset="0"/>
                <a:ea typeface="SamsungOne-400" panose="020B0503030303020204" pitchFamily="34" charset="0"/>
              </a:rPr>
              <a:t>tâm</a:t>
            </a:r>
            <a:r>
              <a:rPr lang="en-US" altLang="ko-KR" sz="1200" dirty="0">
                <a:solidFill>
                  <a:srgbClr val="444444"/>
                </a:solidFill>
                <a:latin typeface="SamsungOne-400" panose="020B0503030303020204" pitchFamily="34" charset="0"/>
                <a:ea typeface="SamsungOne-400" panose="020B0503030303020204" pitchFamily="34" charset="0"/>
              </a:rPr>
              <a:t> </a:t>
            </a:r>
            <a:r>
              <a:rPr lang="en-US" altLang="ko-KR" sz="1200" dirty="0" err="1">
                <a:solidFill>
                  <a:srgbClr val="444444"/>
                </a:solidFill>
                <a:latin typeface="SamsungOne-400" panose="020B0503030303020204" pitchFamily="34" charset="0"/>
                <a:ea typeface="SamsungOne-400" panose="020B0503030303020204" pitchFamily="34" charset="0"/>
              </a:rPr>
              <a:t>và</a:t>
            </a:r>
            <a:r>
              <a:rPr lang="en-US" altLang="ko-KR" sz="1200" dirty="0">
                <a:solidFill>
                  <a:srgbClr val="444444"/>
                </a:solidFill>
                <a:latin typeface="SamsungOne-400" panose="020B0503030303020204" pitchFamily="34" charset="0"/>
                <a:ea typeface="SamsungOne-400" panose="020B0503030303020204" pitchFamily="34" charset="0"/>
              </a:rPr>
              <a:t> </a:t>
            </a:r>
            <a:r>
              <a:rPr lang="en-US" altLang="ko-KR" sz="1200" dirty="0" err="1">
                <a:solidFill>
                  <a:srgbClr val="444444"/>
                </a:solidFill>
                <a:latin typeface="SamsungOne-400" panose="020B0503030303020204" pitchFamily="34" charset="0"/>
                <a:ea typeface="SamsungOne-400" panose="020B0503030303020204" pitchFamily="34" charset="0"/>
              </a:rPr>
              <a:t>phân</a:t>
            </a:r>
            <a:r>
              <a:rPr lang="en-US" altLang="ko-KR" sz="1200" dirty="0">
                <a:solidFill>
                  <a:srgbClr val="444444"/>
                </a:solidFill>
                <a:latin typeface="SamsungOne-400" panose="020B0503030303020204" pitchFamily="34" charset="0"/>
                <a:ea typeface="SamsungOne-400" panose="020B0503030303020204" pitchFamily="34" charset="0"/>
              </a:rPr>
              <a:t> </a:t>
            </a:r>
            <a:r>
              <a:rPr lang="en-US" altLang="ko-KR" sz="1200" dirty="0" err="1">
                <a:solidFill>
                  <a:srgbClr val="444444"/>
                </a:solidFill>
                <a:latin typeface="SamsungOne-400" panose="020B0503030303020204" pitchFamily="34" charset="0"/>
                <a:ea typeface="SamsungOne-400" panose="020B0503030303020204" pitchFamily="34" charset="0"/>
              </a:rPr>
              <a:t>tán</a:t>
            </a:r>
            <a:r>
              <a:rPr lang="en-US" altLang="ko-KR" sz="1200" dirty="0">
                <a:solidFill>
                  <a:srgbClr val="444444"/>
                </a:solidFill>
                <a:latin typeface="SamsungOne-400" panose="020B0503030303020204" pitchFamily="34" charset="0"/>
                <a:ea typeface="SamsungOne-400" panose="020B0503030303020204" pitchFamily="34"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444444"/>
              </a:solidFill>
              <a:latin typeface="SamsungOne-400" panose="020B0503030303020204" pitchFamily="34" charset="0"/>
              <a:ea typeface="SamsungOne-400" panose="020B0503030303020204" pitchFamily="34" charset="0"/>
            </a:endParaRPr>
          </a:p>
          <a:p>
            <a:pPr marL="171450" indent="-171450" algn="l">
              <a:buFont typeface="Arial" panose="020B0604020202020204" pitchFamily="34" charset="0"/>
              <a:buChar char="•"/>
            </a:pPr>
            <a:r>
              <a:rPr lang="en-US" altLang="ko-KR" b="0" i="0" dirty="0" err="1">
                <a:solidFill>
                  <a:srgbClr val="030303"/>
                </a:solidFill>
                <a:effectLst/>
                <a:latin typeface="Playfair Display" panose="020B0604020202020204" pitchFamily="2" charset="0"/>
              </a:rPr>
              <a:t>Hệ</a:t>
            </a:r>
            <a:r>
              <a:rPr lang="en-US" altLang="ko-KR" b="0" i="0" dirty="0">
                <a:solidFill>
                  <a:srgbClr val="030303"/>
                </a:solidFill>
                <a:effectLst/>
                <a:latin typeface="Playfair Display" panose="020B0604020202020204" pitchFamily="2" charset="0"/>
              </a:rPr>
              <a:t> </a:t>
            </a:r>
            <a:r>
              <a:rPr lang="en-US" altLang="ko-KR" b="0" i="0" dirty="0" err="1">
                <a:solidFill>
                  <a:srgbClr val="030303"/>
                </a:solidFill>
                <a:effectLst/>
                <a:latin typeface="Playfair Display" panose="020B0604020202020204" pitchFamily="2" charset="0"/>
              </a:rPr>
              <a:t>thống</a:t>
            </a:r>
            <a:r>
              <a:rPr lang="en-US" altLang="ko-KR" b="0" i="0" dirty="0">
                <a:solidFill>
                  <a:srgbClr val="030303"/>
                </a:solidFill>
                <a:effectLst/>
                <a:latin typeface="Playfair Display" panose="020B0604020202020204" pitchFamily="2" charset="0"/>
              </a:rPr>
              <a:t> </a:t>
            </a:r>
            <a:r>
              <a:rPr lang="en-US" altLang="ko-KR" b="0" i="0" dirty="0" err="1">
                <a:solidFill>
                  <a:srgbClr val="030303"/>
                </a:solidFill>
                <a:effectLst/>
                <a:latin typeface="Playfair Display" panose="020B0604020202020204" pitchFamily="2" charset="0"/>
              </a:rPr>
              <a:t>Quản</a:t>
            </a:r>
            <a:r>
              <a:rPr lang="en-US" altLang="ko-KR" b="0" i="0" dirty="0">
                <a:solidFill>
                  <a:srgbClr val="030303"/>
                </a:solidFill>
                <a:effectLst/>
                <a:latin typeface="Playfair Display" panose="020B0604020202020204" pitchFamily="2" charset="0"/>
              </a:rPr>
              <a:t> </a:t>
            </a:r>
            <a:r>
              <a:rPr lang="en-US" altLang="ko-KR" b="0" i="0" dirty="0" err="1">
                <a:solidFill>
                  <a:srgbClr val="030303"/>
                </a:solidFill>
                <a:effectLst/>
                <a:latin typeface="Playfair Display" panose="020B0604020202020204" pitchFamily="2" charset="0"/>
              </a:rPr>
              <a:t>lý</a:t>
            </a:r>
            <a:r>
              <a:rPr lang="en-US" altLang="ko-KR" b="0" i="0" dirty="0">
                <a:solidFill>
                  <a:srgbClr val="030303"/>
                </a:solidFill>
                <a:effectLst/>
                <a:latin typeface="Playfair Display" panose="020B0604020202020204" pitchFamily="2" charset="0"/>
              </a:rPr>
              <a:t> </a:t>
            </a:r>
            <a:r>
              <a:rPr lang="en-US" altLang="ko-KR" b="0" i="0" dirty="0" err="1">
                <a:solidFill>
                  <a:srgbClr val="030303"/>
                </a:solidFill>
                <a:effectLst/>
                <a:latin typeface="Playfair Display" panose="020B0604020202020204" pitchFamily="2" charset="0"/>
              </a:rPr>
              <a:t>phiên</a:t>
            </a:r>
            <a:r>
              <a:rPr lang="en-US" altLang="ko-KR" b="0" i="0" dirty="0">
                <a:solidFill>
                  <a:srgbClr val="030303"/>
                </a:solidFill>
                <a:effectLst/>
                <a:latin typeface="Playfair Display" panose="020B0604020202020204" pitchFamily="2" charset="0"/>
              </a:rPr>
              <a:t> </a:t>
            </a:r>
            <a:r>
              <a:rPr lang="en-US" altLang="ko-KR" b="0" i="0" dirty="0" err="1">
                <a:solidFill>
                  <a:srgbClr val="030303"/>
                </a:solidFill>
                <a:effectLst/>
                <a:latin typeface="Playfair Display" panose="020B0604020202020204" pitchFamily="2" charset="0"/>
              </a:rPr>
              <a:t>bản</a:t>
            </a:r>
            <a:r>
              <a:rPr lang="en-US" altLang="ko-KR" b="0" i="0" dirty="0">
                <a:solidFill>
                  <a:srgbClr val="030303"/>
                </a:solidFill>
                <a:effectLst/>
                <a:latin typeface="Playfair Display" panose="020B0604020202020204" pitchFamily="2" charset="0"/>
              </a:rPr>
              <a:t> </a:t>
            </a:r>
            <a:r>
              <a:rPr lang="en-US" altLang="ko-KR" b="0" i="0" dirty="0" err="1">
                <a:solidFill>
                  <a:srgbClr val="030303"/>
                </a:solidFill>
                <a:effectLst/>
                <a:latin typeface="Playfair Display" panose="020B0604020202020204" pitchFamily="2" charset="0"/>
              </a:rPr>
              <a:t>cục</a:t>
            </a:r>
            <a:r>
              <a:rPr lang="en-US" altLang="ko-KR" b="0" i="0" dirty="0">
                <a:solidFill>
                  <a:srgbClr val="030303"/>
                </a:solidFill>
                <a:effectLst/>
                <a:latin typeface="Playfair Display" panose="020B0604020202020204" pitchFamily="2" charset="0"/>
              </a:rPr>
              <a:t> </a:t>
            </a:r>
            <a:r>
              <a:rPr lang="en-US" altLang="ko-KR" b="0" i="0" dirty="0" err="1">
                <a:solidFill>
                  <a:srgbClr val="030303"/>
                </a:solidFill>
                <a:effectLst/>
                <a:latin typeface="Playfair Display" panose="020B0604020202020204" pitchFamily="2" charset="0"/>
              </a:rPr>
              <a:t>bộ</a:t>
            </a:r>
            <a:r>
              <a:rPr lang="en-US" altLang="ko-KR" b="0" i="0" dirty="0">
                <a:solidFill>
                  <a:srgbClr val="030303"/>
                </a:solidFill>
                <a:effectLst/>
                <a:latin typeface="Playfair Display" panose="020B0604020202020204" pitchFamily="2" charset="0"/>
              </a:rPr>
              <a:t> (LVCS)</a:t>
            </a:r>
          </a:p>
          <a:p>
            <a:pPr marL="628650" lvl="1" indent="-171450" algn="l">
              <a:buFont typeface="Arial" panose="020B0604020202020204" pitchFamily="34" charset="0"/>
              <a:buChar char="•"/>
            </a:pPr>
            <a:r>
              <a:rPr lang="vi-VN" altLang="ko-KR" b="0" i="0" dirty="0">
                <a:solidFill>
                  <a:srgbClr val="464646"/>
                </a:solidFill>
                <a:effectLst/>
                <a:latin typeface="Open Sans" panose="020B0606030504020204" pitchFamily="34" charset="0"/>
              </a:rPr>
              <a:t>Một hệ thống quản lý phiên bản cục bộ nguyên thủy đang định kỳ lưu một bản sao của một tập tin để tách ra.</a:t>
            </a:r>
            <a:br>
              <a:rPr lang="vi-VN" altLang="ko-KR" b="0" i="0" dirty="0">
                <a:solidFill>
                  <a:srgbClr val="464646"/>
                </a:solidFill>
                <a:effectLst/>
                <a:latin typeface="Open Sans" panose="020B0606030504020204" pitchFamily="34" charset="0"/>
              </a:rPr>
            </a:br>
            <a:r>
              <a:rPr lang="vi-VN" altLang="ko-KR" b="0" i="0" dirty="0">
                <a:solidFill>
                  <a:srgbClr val="464646"/>
                </a:solidFill>
                <a:effectLst/>
                <a:latin typeface="Open Sans" panose="020B0606030504020204" pitchFamily="34" charset="0"/>
              </a:rPr>
              <a:t>Cách tiếp cận này có vẻ tốt ngay từ đầu nhưng rất nhanh chóng, khối lượng file trở thành cơn ác mộng. Bạn sẽ sớm quên thư mục mà các file được lưu trữ và có thể ghi đè lên một số phiên bản trong quá khứ. Ngay cả khi đánh dấu chính xác các thư mục bằng ngày và giờ nó được tạo, khối lượng tuyệt đối sẽ sớm trở nên quá tải. Để giải quyết vấn đề này, mọi người bắt đầu sử dụng cơ sở dữ liệu để lưu trữ tất cả các thay đổi đối với các file dưới sự kiểm soát sửa đổi</a:t>
            </a:r>
            <a:r>
              <a:rPr lang="en-US" altLang="ko-KR" b="0" i="0" dirty="0">
                <a:solidFill>
                  <a:srgbClr val="464646"/>
                </a:solidFill>
                <a:effectLst/>
                <a:latin typeface="Open Sans" panose="020B0606030504020204" pitchFamily="34" charset="0"/>
              </a:rPr>
              <a:t>.</a:t>
            </a:r>
            <a:endParaRPr lang="en-US" altLang="ko-KR" sz="1200" b="1" dirty="0">
              <a:solidFill>
                <a:schemeClr val="bg1"/>
              </a:solidFill>
              <a:latin typeface="Malgun Gothic"/>
              <a:ea typeface="Malgun Gothic"/>
              <a:cs typeface="Malgun Gothic"/>
              <a:sym typeface="Malgun Gothic"/>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a:p>
        </p:txBody>
      </p:sp>
    </p:spTree>
    <p:extLst>
      <p:ext uri="{BB962C8B-B14F-4D97-AF65-F5344CB8AC3E}">
        <p14:creationId xmlns:p14="http://schemas.microsoft.com/office/powerpoint/2010/main" val="24019660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12241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t>GitHub Desktop Repository : https://github.com/desktop/desktop</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73</a:t>
            </a:fld>
            <a:endParaRPr lang="ko-KR" altLang="en-US"/>
          </a:p>
        </p:txBody>
      </p:sp>
    </p:spTree>
    <p:extLst>
      <p:ext uri="{BB962C8B-B14F-4D97-AF65-F5344CB8AC3E}">
        <p14:creationId xmlns:p14="http://schemas.microsoft.com/office/powerpoint/2010/main" val="2154791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t>GitHub Desktop Official Web Page : https://desktop.github.com/</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a:p>
        </p:txBody>
      </p:sp>
    </p:spTree>
    <p:extLst>
      <p:ext uri="{BB962C8B-B14F-4D97-AF65-F5344CB8AC3E}">
        <p14:creationId xmlns:p14="http://schemas.microsoft.com/office/powerpoint/2010/main" val="5823020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75</a:t>
            </a:fld>
            <a:endParaRPr lang="ko-KR" altLang="en-US"/>
          </a:p>
        </p:txBody>
      </p:sp>
    </p:spTree>
    <p:extLst>
      <p:ext uri="{BB962C8B-B14F-4D97-AF65-F5344CB8AC3E}">
        <p14:creationId xmlns:p14="http://schemas.microsoft.com/office/powerpoint/2010/main" val="42014694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76</a:t>
            </a:fld>
            <a:endParaRPr lang="ko-KR" altLang="en-US"/>
          </a:p>
        </p:txBody>
      </p:sp>
    </p:spTree>
    <p:extLst>
      <p:ext uri="{BB962C8B-B14F-4D97-AF65-F5344CB8AC3E}">
        <p14:creationId xmlns:p14="http://schemas.microsoft.com/office/powerpoint/2010/main" val="27831113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77</a:t>
            </a:fld>
            <a:endParaRPr lang="ko-KR" altLang="en-US"/>
          </a:p>
        </p:txBody>
      </p:sp>
    </p:spTree>
    <p:extLst>
      <p:ext uri="{BB962C8B-B14F-4D97-AF65-F5344CB8AC3E}">
        <p14:creationId xmlns:p14="http://schemas.microsoft.com/office/powerpoint/2010/main" val="12567122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78</a:t>
            </a:fld>
            <a:endParaRPr lang="ko-KR" altLang="en-US"/>
          </a:p>
        </p:txBody>
      </p:sp>
    </p:spTree>
    <p:extLst>
      <p:ext uri="{BB962C8B-B14F-4D97-AF65-F5344CB8AC3E}">
        <p14:creationId xmlns:p14="http://schemas.microsoft.com/office/powerpoint/2010/main" val="5342509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79</a:t>
            </a:fld>
            <a:endParaRPr lang="ko-KR" altLang="en-US"/>
          </a:p>
        </p:txBody>
      </p:sp>
    </p:spTree>
    <p:extLst>
      <p:ext uri="{BB962C8B-B14F-4D97-AF65-F5344CB8AC3E}">
        <p14:creationId xmlns:p14="http://schemas.microsoft.com/office/powerpoint/2010/main" val="15155384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80</a:t>
            </a:fld>
            <a:endParaRPr lang="ko-KR" altLang="en-US"/>
          </a:p>
        </p:txBody>
      </p:sp>
    </p:spTree>
    <p:extLst>
      <p:ext uri="{BB962C8B-B14F-4D97-AF65-F5344CB8AC3E}">
        <p14:creationId xmlns:p14="http://schemas.microsoft.com/office/powerpoint/2010/main" val="26040218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a:p>
        </p:txBody>
      </p:sp>
    </p:spTree>
    <p:extLst>
      <p:ext uri="{BB962C8B-B14F-4D97-AF65-F5344CB8AC3E}">
        <p14:creationId xmlns:p14="http://schemas.microsoft.com/office/powerpoint/2010/main" val="1157092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a:buClr>
                <a:srgbClr val="000000"/>
              </a:buClr>
              <a:buSzPts val="1400"/>
            </a:pPr>
            <a:r>
              <a:rPr lang="en-US" altLang="ko-KR" sz="1200" b="0" dirty="0">
                <a:latin typeface="Malgun Gothic"/>
                <a:ea typeface="Malgun Gothic"/>
                <a:cs typeface="Malgun Gothic"/>
                <a:sym typeface="Malgun Gothic"/>
                <a:hlinkClick r:id="rId3"/>
              </a:rPr>
              <a:t>https://beandogtest.website/epif9jo/centralized-version-control-system-examples</a:t>
            </a:r>
            <a:endParaRPr lang="en-US" altLang="ko-KR" sz="1200" b="0" dirty="0">
              <a:latin typeface="Malgun Gothic"/>
              <a:ea typeface="Malgun Gothic"/>
              <a:cs typeface="Malgun Gothic"/>
              <a:sym typeface="Malgun Gothic"/>
            </a:endParaRPr>
          </a:p>
          <a:p>
            <a:pPr>
              <a:buClr>
                <a:srgbClr val="000000"/>
              </a:buClr>
              <a:buSzPts val="1400"/>
            </a:pPr>
            <a:r>
              <a:rPr lang="en-US" altLang="ko-KR" sz="1200" b="0" dirty="0">
                <a:latin typeface="Malgun Gothic"/>
                <a:ea typeface="Malgun Gothic"/>
                <a:cs typeface="Malgun Gothic"/>
                <a:sym typeface="Malgun Gothic"/>
              </a:rPr>
              <a:t>https://towardsdatascience.com/version-control-101-definition-and-benefits-6fd7ad49e5f1</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a:t>
            </a:fld>
            <a:endParaRPr lang="ko-KR" altLang="en-US"/>
          </a:p>
        </p:txBody>
      </p:sp>
    </p:spTree>
    <p:extLst>
      <p:ext uri="{BB962C8B-B14F-4D97-AF65-F5344CB8AC3E}">
        <p14:creationId xmlns:p14="http://schemas.microsoft.com/office/powerpoint/2010/main" val="42913984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82</a:t>
            </a:fld>
            <a:endParaRPr lang="ko-KR" altLang="en-US"/>
          </a:p>
        </p:txBody>
      </p:sp>
    </p:spTree>
    <p:extLst>
      <p:ext uri="{BB962C8B-B14F-4D97-AF65-F5344CB8AC3E}">
        <p14:creationId xmlns:p14="http://schemas.microsoft.com/office/powerpoint/2010/main" val="20046131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83</a:t>
            </a:fld>
            <a:endParaRPr lang="ko-KR" altLang="en-US"/>
          </a:p>
        </p:txBody>
      </p:sp>
    </p:spTree>
    <p:extLst>
      <p:ext uri="{BB962C8B-B14F-4D97-AF65-F5344CB8AC3E}">
        <p14:creationId xmlns:p14="http://schemas.microsoft.com/office/powerpoint/2010/main" val="4995164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84</a:t>
            </a:fld>
            <a:endParaRPr lang="ko-KR" altLang="en-US"/>
          </a:p>
        </p:txBody>
      </p:sp>
    </p:spTree>
    <p:extLst>
      <p:ext uri="{BB962C8B-B14F-4D97-AF65-F5344CB8AC3E}">
        <p14:creationId xmlns:p14="http://schemas.microsoft.com/office/powerpoint/2010/main" val="31915336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85</a:t>
            </a:fld>
            <a:endParaRPr lang="ko-KR" altLang="en-US"/>
          </a:p>
        </p:txBody>
      </p:sp>
    </p:spTree>
    <p:extLst>
      <p:ext uri="{BB962C8B-B14F-4D97-AF65-F5344CB8AC3E}">
        <p14:creationId xmlns:p14="http://schemas.microsoft.com/office/powerpoint/2010/main" val="1849287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86</a:t>
            </a:fld>
            <a:endParaRPr lang="ko-KR" altLang="en-US"/>
          </a:p>
        </p:txBody>
      </p:sp>
    </p:spTree>
    <p:extLst>
      <p:ext uri="{BB962C8B-B14F-4D97-AF65-F5344CB8AC3E}">
        <p14:creationId xmlns:p14="http://schemas.microsoft.com/office/powerpoint/2010/main" val="284654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87</a:t>
            </a:fld>
            <a:endParaRPr lang="ko-KR" altLang="en-US"/>
          </a:p>
        </p:txBody>
      </p:sp>
    </p:spTree>
    <p:extLst>
      <p:ext uri="{BB962C8B-B14F-4D97-AF65-F5344CB8AC3E}">
        <p14:creationId xmlns:p14="http://schemas.microsoft.com/office/powerpoint/2010/main" val="42526887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88</a:t>
            </a:fld>
            <a:endParaRPr lang="ko-KR" altLang="en-US"/>
          </a:p>
        </p:txBody>
      </p:sp>
    </p:spTree>
    <p:extLst>
      <p:ext uri="{BB962C8B-B14F-4D97-AF65-F5344CB8AC3E}">
        <p14:creationId xmlns:p14="http://schemas.microsoft.com/office/powerpoint/2010/main" val="24568568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89</a:t>
            </a:fld>
            <a:endParaRPr lang="ko-KR" altLang="en-US"/>
          </a:p>
        </p:txBody>
      </p:sp>
    </p:spTree>
    <p:extLst>
      <p:ext uri="{BB962C8B-B14F-4D97-AF65-F5344CB8AC3E}">
        <p14:creationId xmlns:p14="http://schemas.microsoft.com/office/powerpoint/2010/main" val="41104026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90</a:t>
            </a:fld>
            <a:endParaRPr lang="ko-KR" altLang="en-US"/>
          </a:p>
        </p:txBody>
      </p:sp>
    </p:spTree>
    <p:extLst>
      <p:ext uri="{BB962C8B-B14F-4D97-AF65-F5344CB8AC3E}">
        <p14:creationId xmlns:p14="http://schemas.microsoft.com/office/powerpoint/2010/main" val="8507263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91</a:t>
            </a:fld>
            <a:endParaRPr lang="ko-KR" altLang="en-US"/>
          </a:p>
        </p:txBody>
      </p:sp>
    </p:spTree>
    <p:extLst>
      <p:ext uri="{BB962C8B-B14F-4D97-AF65-F5344CB8AC3E}">
        <p14:creationId xmlns:p14="http://schemas.microsoft.com/office/powerpoint/2010/main" val="1009864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dirty="0">
                <a:latin typeface="Malgun Gothic"/>
                <a:ea typeface="Malgun Gothic"/>
                <a:cs typeface="Malgun Gothic"/>
              </a:rPr>
              <a:t>https://towardsdatascience.com/version-control-101-definition-and-benefits-6fd7ad49e5f1</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a:p>
        </p:txBody>
      </p:sp>
    </p:spTree>
    <p:extLst>
      <p:ext uri="{BB962C8B-B14F-4D97-AF65-F5344CB8AC3E}">
        <p14:creationId xmlns:p14="http://schemas.microsoft.com/office/powerpoint/2010/main" val="40378940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92</a:t>
            </a:fld>
            <a:endParaRPr lang="ko-KR" altLang="en-US"/>
          </a:p>
        </p:txBody>
      </p:sp>
    </p:spTree>
    <p:extLst>
      <p:ext uri="{BB962C8B-B14F-4D97-AF65-F5344CB8AC3E}">
        <p14:creationId xmlns:p14="http://schemas.microsoft.com/office/powerpoint/2010/main" val="660322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93</a:t>
            </a:fld>
            <a:endParaRPr lang="ko-KR" altLang="en-US"/>
          </a:p>
        </p:txBody>
      </p:sp>
    </p:spTree>
    <p:extLst>
      <p:ext uri="{BB962C8B-B14F-4D97-AF65-F5344CB8AC3E}">
        <p14:creationId xmlns:p14="http://schemas.microsoft.com/office/powerpoint/2010/main" val="22078090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94</a:t>
            </a:fld>
            <a:endParaRPr lang="ko-KR" altLang="en-US"/>
          </a:p>
        </p:txBody>
      </p:sp>
    </p:spTree>
    <p:extLst>
      <p:ext uri="{BB962C8B-B14F-4D97-AF65-F5344CB8AC3E}">
        <p14:creationId xmlns:p14="http://schemas.microsoft.com/office/powerpoint/2010/main" val="34300326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95</a:t>
            </a:fld>
            <a:endParaRPr lang="ko-KR" altLang="en-US"/>
          </a:p>
        </p:txBody>
      </p:sp>
    </p:spTree>
    <p:extLst>
      <p:ext uri="{BB962C8B-B14F-4D97-AF65-F5344CB8AC3E}">
        <p14:creationId xmlns:p14="http://schemas.microsoft.com/office/powerpoint/2010/main" val="18230247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96</a:t>
            </a:fld>
            <a:endParaRPr lang="ko-KR" altLang="en-US"/>
          </a:p>
        </p:txBody>
      </p:sp>
    </p:spTree>
    <p:extLst>
      <p:ext uri="{BB962C8B-B14F-4D97-AF65-F5344CB8AC3E}">
        <p14:creationId xmlns:p14="http://schemas.microsoft.com/office/powerpoint/2010/main" val="25967147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97</a:t>
            </a:fld>
            <a:endParaRPr lang="ko-KR" altLang="en-US"/>
          </a:p>
        </p:txBody>
      </p:sp>
    </p:spTree>
    <p:extLst>
      <p:ext uri="{BB962C8B-B14F-4D97-AF65-F5344CB8AC3E}">
        <p14:creationId xmlns:p14="http://schemas.microsoft.com/office/powerpoint/2010/main" val="3023779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98</a:t>
            </a:fld>
            <a:endParaRPr lang="ko-KR" altLang="en-US"/>
          </a:p>
        </p:txBody>
      </p:sp>
    </p:spTree>
    <p:extLst>
      <p:ext uri="{BB962C8B-B14F-4D97-AF65-F5344CB8AC3E}">
        <p14:creationId xmlns:p14="http://schemas.microsoft.com/office/powerpoint/2010/main" val="25995408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99</a:t>
            </a:fld>
            <a:endParaRPr lang="ko-KR" altLang="en-US"/>
          </a:p>
        </p:txBody>
      </p:sp>
    </p:spTree>
    <p:extLst>
      <p:ext uri="{BB962C8B-B14F-4D97-AF65-F5344CB8AC3E}">
        <p14:creationId xmlns:p14="http://schemas.microsoft.com/office/powerpoint/2010/main" val="75834483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100</a:t>
            </a:fld>
            <a:endParaRPr lang="ko-KR" altLang="en-US"/>
          </a:p>
        </p:txBody>
      </p:sp>
    </p:spTree>
    <p:extLst>
      <p:ext uri="{BB962C8B-B14F-4D97-AF65-F5344CB8AC3E}">
        <p14:creationId xmlns:p14="http://schemas.microsoft.com/office/powerpoint/2010/main" val="5603205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101</a:t>
            </a:fld>
            <a:endParaRPr lang="ko-KR" altLang="en-US"/>
          </a:p>
        </p:txBody>
      </p:sp>
    </p:spTree>
    <p:extLst>
      <p:ext uri="{BB962C8B-B14F-4D97-AF65-F5344CB8AC3E}">
        <p14:creationId xmlns:p14="http://schemas.microsoft.com/office/powerpoint/2010/main" val="3976061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5158740" y="6498002"/>
            <a:ext cx="4040568"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a:spcBef>
                <a:spcPct val="0"/>
              </a:spcBef>
              <a:spcAft>
                <a:spcPct val="0"/>
              </a:spcAf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3.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Quản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lý</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phiên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bản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with Git &amp; GitHub</a:t>
            </a:r>
          </a:p>
        </p:txBody>
      </p:sp>
    </p:spTree>
    <p:extLst>
      <p:ext uri="{BB962C8B-B14F-4D97-AF65-F5344CB8AC3E}">
        <p14:creationId xmlns:p14="http://schemas.microsoft.com/office/powerpoint/2010/main" val="514251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902825" cy="6853605"/>
          </a:xfrm>
          <a:prstGeom prst="rect">
            <a:avLst/>
          </a:prstGeom>
        </p:spPr>
      </p:pic>
      <p:sp>
        <p:nvSpPr>
          <p:cNvPr id="2" name="직사각형 1"/>
          <p:cNvSpPr/>
          <p:nvPr userDrawn="1"/>
        </p:nvSpPr>
        <p:spPr>
          <a:xfrm>
            <a:off x="2" y="0"/>
            <a:ext cx="9902825"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612" y="5677033"/>
            <a:ext cx="9003600"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2022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3012" y="3022951"/>
            <a:ext cx="2476800"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612" y="450000"/>
            <a:ext cx="129098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415926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906000" cy="68580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612" y="450000"/>
            <a:ext cx="1282433"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6999" y="6141164"/>
            <a:ext cx="1372004" cy="450000"/>
          </a:xfrm>
          <a:prstGeom prst="rect">
            <a:avLst/>
          </a:prstGeom>
        </p:spPr>
      </p:pic>
    </p:spTree>
    <p:extLst>
      <p:ext uri="{BB962C8B-B14F-4D97-AF65-F5344CB8AC3E}">
        <p14:creationId xmlns:p14="http://schemas.microsoft.com/office/powerpoint/2010/main" val="1037990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906000"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612" y="450000"/>
            <a:ext cx="1282433"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6999" y="6141164"/>
            <a:ext cx="1372004" cy="450000"/>
          </a:xfrm>
          <a:prstGeom prst="rect">
            <a:avLst/>
          </a:prstGeom>
        </p:spPr>
      </p:pic>
    </p:spTree>
    <p:extLst>
      <p:ext uri="{BB962C8B-B14F-4D97-AF65-F5344CB8AC3E}">
        <p14:creationId xmlns:p14="http://schemas.microsoft.com/office/powerpoint/2010/main" val="1711532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id="{1B2B22C2-BBD9-4044-B049-D10CDF14FDE6}"/>
              </a:ext>
            </a:extLst>
          </p:cNvPr>
          <p:cNvSpPr txBox="1">
            <a:spLocks/>
          </p:cNvSpPr>
          <p:nvPr userDrawn="1"/>
        </p:nvSpPr>
        <p:spPr>
          <a:xfrm>
            <a:off x="5389448" y="6347712"/>
            <a:ext cx="3371116"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11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11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3. </a:t>
            </a:r>
            <a:r>
              <a:rPr lang="en-US" altLang="ko-KR" sz="11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Quản</a:t>
            </a:r>
            <a:r>
              <a:rPr lang="en-US" altLang="ko-KR" sz="11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11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lý</a:t>
            </a:r>
            <a:r>
              <a:rPr lang="en-US" altLang="ko-KR" sz="11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11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phiên</a:t>
            </a:r>
            <a:r>
              <a:rPr lang="en-US" altLang="ko-KR" sz="11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11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bản</a:t>
            </a:r>
            <a:r>
              <a:rPr lang="en-US" altLang="ko-KR" sz="11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with Git &amp; GitHub</a:t>
            </a:r>
          </a:p>
        </p:txBody>
      </p:sp>
      <p:sp>
        <p:nvSpPr>
          <p:cNvPr id="3" name="슬라이드 번호 개체 틀 15">
            <a:extLst>
              <a:ext uri="{FF2B5EF4-FFF2-40B4-BE49-F238E27FC236}">
                <a16:creationId xmlns:a16="http://schemas.microsoft.com/office/drawing/2014/main" id="{8C6D6C91-60C1-41CF-B03F-1735A6A41637}"/>
              </a:ext>
            </a:extLst>
          </p:cNvPr>
          <p:cNvSpPr txBox="1">
            <a:spLocks/>
          </p:cNvSpPr>
          <p:nvPr userDrawn="1"/>
        </p:nvSpPr>
        <p:spPr>
          <a:xfrm>
            <a:off x="8808691" y="6347726"/>
            <a:ext cx="538336"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11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2336909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9176" cy="68580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49756" y="6424935"/>
            <a:ext cx="90064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42010" y="6498001"/>
            <a:ext cx="61423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49756" y="6498001"/>
            <a:ext cx="2890640"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Tree>
    <p:extLst>
      <p:ext uri="{BB962C8B-B14F-4D97-AF65-F5344CB8AC3E}">
        <p14:creationId xmlns:p14="http://schemas.microsoft.com/office/powerpoint/2010/main" val="3145054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732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906000"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Tree>
    <p:extLst>
      <p:ext uri="{BB962C8B-B14F-4D97-AF65-F5344CB8AC3E}">
        <p14:creationId xmlns:p14="http://schemas.microsoft.com/office/powerpoint/2010/main" val="570042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906000"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6907" y="6498002"/>
            <a:ext cx="44624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3.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Quản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lý</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phiên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bản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with Git &amp; GitHub</a:t>
            </a:r>
          </a:p>
        </p:txBody>
      </p:sp>
    </p:spTree>
    <p:extLst>
      <p:ext uri="{BB962C8B-B14F-4D97-AF65-F5344CB8AC3E}">
        <p14:creationId xmlns:p14="http://schemas.microsoft.com/office/powerpoint/2010/main" val="940988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906000"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8"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6907" y="6498002"/>
            <a:ext cx="44624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3.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Quản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lý</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phiên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bản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with Git &amp; GitHub</a:t>
            </a:r>
          </a:p>
        </p:txBody>
      </p:sp>
    </p:spTree>
    <p:extLst>
      <p:ext uri="{BB962C8B-B14F-4D97-AF65-F5344CB8AC3E}">
        <p14:creationId xmlns:p14="http://schemas.microsoft.com/office/powerpoint/2010/main" val="162187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3" name="그룹 2">
            <a:extLst>
              <a:ext uri="{FF2B5EF4-FFF2-40B4-BE49-F238E27FC236}">
                <a16:creationId xmlns:a16="http://schemas.microsoft.com/office/drawing/2014/main" id="{423B230F-BF07-4420-8C5E-EAE4EFC61AF1}"/>
              </a:ext>
            </a:extLst>
          </p:cNvPr>
          <p:cNvGrpSpPr/>
          <p:nvPr userDrawn="1"/>
        </p:nvGrpSpPr>
        <p:grpSpPr>
          <a:xfrm>
            <a:off x="1" y="1"/>
            <a:ext cx="9906000" cy="999802"/>
            <a:chOff x="0" y="1"/>
            <a:chExt cx="9906000" cy="999802"/>
          </a:xfrm>
        </p:grpSpPr>
        <p:sp>
          <p:nvSpPr>
            <p:cNvPr id="10" name="직사각형 9">
              <a:extLst>
                <a:ext uri="{FF2B5EF4-FFF2-40B4-BE49-F238E27FC236}">
                  <a16:creationId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6" name="그룹 15">
            <a:extLst>
              <a:ext uri="{FF2B5EF4-FFF2-40B4-BE49-F238E27FC236}">
                <a16:creationId xmlns:a16="http://schemas.microsoft.com/office/drawing/2014/main" id="{1AD70F94-445E-41A7-8574-B25CBA89D8C1}"/>
              </a:ext>
            </a:extLst>
          </p:cNvPr>
          <p:cNvGrpSpPr/>
          <p:nvPr userDrawn="1"/>
        </p:nvGrpSpPr>
        <p:grpSpPr>
          <a:xfrm>
            <a:off x="450000" y="1251376"/>
            <a:ext cx="9018001" cy="4993976"/>
            <a:chOff x="578678" y="1436154"/>
            <a:chExt cx="8748000" cy="4993976"/>
          </a:xfrm>
          <a:solidFill>
            <a:srgbClr val="ECEFF6"/>
          </a:solidFill>
        </p:grpSpPr>
        <p:sp>
          <p:nvSpPr>
            <p:cNvPr id="17" name="직사각형 16">
              <a:extLst>
                <a:ext uri="{FF2B5EF4-FFF2-40B4-BE49-F238E27FC236}">
                  <a16:creationId xmlns:a16="http://schemas.microsoft.com/office/drawing/2014/main"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8" name="직사각형 17">
              <a:extLst>
                <a:ext uri="{FF2B5EF4-FFF2-40B4-BE49-F238E27FC236}">
                  <a16:creationId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9" name="직사각형 18">
              <a:extLst>
                <a:ext uri="{FF2B5EF4-FFF2-40B4-BE49-F238E27FC236}">
                  <a16:creationId xmlns:a16="http://schemas.microsoft.com/office/drawing/2014/main"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b="1" i="0" dirty="0">
                  <a:solidFill>
                    <a:srgbClr val="0D0D0D"/>
                  </a:solidFill>
                  <a:latin typeface="iCiel Samsung Sharp Sans Regular" pitchFamily="2" charset="77"/>
                  <a:ea typeface="iCiel Samsung Sharp Sans Regular" pitchFamily="2" charset="77"/>
                  <a:cs typeface="iCiel Samsung Sharp Sans Regular" pitchFamily="2" charset="77"/>
                </a:rPr>
                <a:t>Q1.</a:t>
              </a:r>
            </a:p>
          </p:txBody>
        </p:sp>
      </p:gr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6907" y="6498002"/>
            <a:ext cx="44624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3.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Quản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lý</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phiên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bản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with Git &amp; GitHub</a:t>
            </a:r>
          </a:p>
        </p:txBody>
      </p:sp>
    </p:spTree>
    <p:extLst>
      <p:ext uri="{BB962C8B-B14F-4D97-AF65-F5344CB8AC3E}">
        <p14:creationId xmlns:p14="http://schemas.microsoft.com/office/powerpoint/2010/main" val="91268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id="{85278258-AEB2-4213-B5E6-13FC86FAB418}"/>
              </a:ext>
            </a:extLst>
          </p:cNvPr>
          <p:cNvGrpSpPr/>
          <p:nvPr userDrawn="1"/>
        </p:nvGrpSpPr>
        <p:grpSpPr>
          <a:xfrm>
            <a:off x="449612" y="1462227"/>
            <a:ext cx="9003600" cy="4500283"/>
            <a:chOff x="578678" y="1445207"/>
            <a:chExt cx="8748000" cy="4136077"/>
          </a:xfrm>
        </p:grpSpPr>
        <p:sp>
          <p:nvSpPr>
            <p:cNvPr id="52" name="직사각형 51">
              <a:extLst>
                <a:ext uri="{FF2B5EF4-FFF2-40B4-BE49-F238E27FC236}">
                  <a16:creationId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3" name="직사각형 52">
              <a:extLst>
                <a:ext uri="{FF2B5EF4-FFF2-40B4-BE49-F238E27FC236}">
                  <a16:creationId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4" name="이등변 삼각형 53">
              <a:extLst>
                <a:ext uri="{FF2B5EF4-FFF2-40B4-BE49-F238E27FC236}">
                  <a16:creationId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7" name="그룹 16">
            <a:extLst>
              <a:ext uri="{FF2B5EF4-FFF2-40B4-BE49-F238E27FC236}">
                <a16:creationId xmlns:a16="http://schemas.microsoft.com/office/drawing/2014/main" id="{8F9D91F2-1DA9-4775-A2F4-3EA836FC8AC8}"/>
              </a:ext>
            </a:extLst>
          </p:cNvPr>
          <p:cNvGrpSpPr/>
          <p:nvPr userDrawn="1"/>
        </p:nvGrpSpPr>
        <p:grpSpPr>
          <a:xfrm>
            <a:off x="1" y="1"/>
            <a:ext cx="9906000"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8" name="그룹 7">
            <a:extLst>
              <a:ext uri="{FF2B5EF4-FFF2-40B4-BE49-F238E27FC236}">
                <a16:creationId xmlns:a16="http://schemas.microsoft.com/office/drawing/2014/main" id="{E8CA0DD3-9254-499A-BE4D-7F93C9791163}"/>
              </a:ext>
            </a:extLst>
          </p:cNvPr>
          <p:cNvGrpSpPr/>
          <p:nvPr userDrawn="1"/>
        </p:nvGrpSpPr>
        <p:grpSpPr>
          <a:xfrm>
            <a:off x="747834" y="2408824"/>
            <a:ext cx="8539600" cy="3303528"/>
            <a:chOff x="747834" y="2129937"/>
            <a:chExt cx="8539600" cy="3303528"/>
          </a:xfrm>
        </p:grpSpPr>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5" name="그룹 34">
              <a:extLst>
                <a:ext uri="{FF2B5EF4-FFF2-40B4-BE49-F238E27FC236}">
                  <a16:creationId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808" y="1588473"/>
            <a:ext cx="661566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i="0" dirty="0">
                  <a:solidFill>
                    <a:srgbClr val="0D0D0D"/>
                  </a:solidFill>
                  <a:latin typeface="iCiel Samsung Sharp Sans Regular" pitchFamily="2" charset="77"/>
                  <a:ea typeface="iCiel Samsung Sharp Sans Regular" pitchFamily="2" charset="77"/>
                  <a:cs typeface="iCiel Samsung Sharp Sans Regular" pitchFamily="2" charset="77"/>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4"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6907" y="6498002"/>
            <a:ext cx="44624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3.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Quản</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lý</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phiên</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bản</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with Git &amp; GitHub</a:t>
            </a:r>
          </a:p>
        </p:txBody>
      </p:sp>
    </p:spTree>
    <p:extLst>
      <p:ext uri="{BB962C8B-B14F-4D97-AF65-F5344CB8AC3E}">
        <p14:creationId xmlns:p14="http://schemas.microsoft.com/office/powerpoint/2010/main" val="380480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8F9D91F2-1DA9-4775-A2F4-3EA836FC8AC8}"/>
              </a:ext>
            </a:extLst>
          </p:cNvPr>
          <p:cNvGrpSpPr/>
          <p:nvPr userDrawn="1"/>
        </p:nvGrpSpPr>
        <p:grpSpPr>
          <a:xfrm>
            <a:off x="1" y="1"/>
            <a:ext cx="9906000"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7" name="그룹 6">
            <a:extLst>
              <a:ext uri="{FF2B5EF4-FFF2-40B4-BE49-F238E27FC236}">
                <a16:creationId xmlns:a16="http://schemas.microsoft.com/office/drawing/2014/main" id="{FDEC6B4D-744D-4E9D-89EE-6B4FB27E7344}"/>
              </a:ext>
            </a:extLst>
          </p:cNvPr>
          <p:cNvGrpSpPr/>
          <p:nvPr userDrawn="1"/>
        </p:nvGrpSpPr>
        <p:grpSpPr>
          <a:xfrm>
            <a:off x="449612" y="1462227"/>
            <a:ext cx="9003600" cy="4500283"/>
            <a:chOff x="449612" y="1219200"/>
            <a:chExt cx="9003600" cy="4500283"/>
          </a:xfrm>
        </p:grpSpPr>
        <p:grpSp>
          <p:nvGrpSpPr>
            <p:cNvPr id="2" name="그룹 1">
              <a:extLst>
                <a:ext uri="{FF2B5EF4-FFF2-40B4-BE49-F238E27FC236}">
                  <a16:creationId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a:t>
                  </a:r>
                  <a:r>
                    <a:rPr lang="en-US" altLang="ko-KR" sz="1300" dirty="0" err="1">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opportBàiies</a:t>
                  </a: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i="0" dirty="0">
                    <a:solidFill>
                      <a:srgbClr val="0D0D0D"/>
                    </a:solidFill>
                    <a:latin typeface="iCiel Samsung Sharp Sans Regular" pitchFamily="2" charset="77"/>
                    <a:ea typeface="iCiel Samsung Sharp Sans Regular" pitchFamily="2" charset="77"/>
                    <a:cs typeface="iCiel Samsung Sharp Sans Regular" pitchFamily="2" charset="77"/>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6907" y="6498002"/>
            <a:ext cx="44624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3.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Quản</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lý</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phiên</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bản</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with Git &amp; GitHub</a:t>
            </a:r>
          </a:p>
        </p:txBody>
      </p:sp>
    </p:spTree>
    <p:extLst>
      <p:ext uri="{BB962C8B-B14F-4D97-AF65-F5344CB8AC3E}">
        <p14:creationId xmlns:p14="http://schemas.microsoft.com/office/powerpoint/2010/main" val="134633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307" y="1220478"/>
            <a:ext cx="9001905"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451307" y="2070324"/>
            <a:ext cx="9001905"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 name="직사각형 4">
            <a:extLst>
              <a:ext uri="{FF2B5EF4-FFF2-40B4-BE49-F238E27FC236}">
                <a16:creationId xmlns:a16="http://schemas.microsoft.com/office/drawing/2014/main" id="{3B885908-D506-4EF6-8EA9-375133536ADE}"/>
              </a:ext>
            </a:extLst>
          </p:cNvPr>
          <p:cNvSpPr/>
          <p:nvPr userDrawn="1"/>
        </p:nvSpPr>
        <p:spPr>
          <a:xfrm>
            <a:off x="646484" y="1415781"/>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b="1" i="0" dirty="0">
                <a:solidFill>
                  <a:srgbClr val="0D0D0D"/>
                </a:solidFill>
                <a:latin typeface="iCiel Samsung Sharp Sans Regular" pitchFamily="2" charset="77"/>
                <a:ea typeface="iCiel Samsung Sharp Sans Regular" pitchFamily="2" charset="77"/>
                <a:cs typeface="iCiel Samsung Sharp Sans Regular" pitchFamily="2" charset="77"/>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396" y="5406366"/>
            <a:ext cx="112904" cy="109719"/>
          </a:xfrm>
          <a:prstGeom prst="rect">
            <a:avLst/>
          </a:prstGeom>
        </p:spPr>
      </p:pic>
      <p:cxnSp>
        <p:nvCxnSpPr>
          <p:cNvPr id="14" name="직선 연결선 13">
            <a:extLst>
              <a:ext uri="{FF2B5EF4-FFF2-40B4-BE49-F238E27FC236}">
                <a16:creationId xmlns:a16="http://schemas.microsoft.com/office/drawing/2014/main" id="{3BBBBCF4-8F64-4C44-B381-7016C297D04F}"/>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id="{2FC1FA6A-7119-4287-A121-C31068A9FCD3}"/>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94BFF8EC-69D9-42AE-A84D-CEFDE15AD513}"/>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27" name="그룹 26">
            <a:extLst>
              <a:ext uri="{FF2B5EF4-FFF2-40B4-BE49-F238E27FC236}">
                <a16:creationId xmlns:a16="http://schemas.microsoft.com/office/drawing/2014/main" id="{A3338F14-C71C-49FB-9B8F-636CAA3F7EFA}"/>
              </a:ext>
            </a:extLst>
          </p:cNvPr>
          <p:cNvGrpSpPr/>
          <p:nvPr userDrawn="1"/>
        </p:nvGrpSpPr>
        <p:grpSpPr>
          <a:xfrm>
            <a:off x="1" y="1"/>
            <a:ext cx="9906000" cy="999802"/>
            <a:chOff x="0" y="1"/>
            <a:chExt cx="9906000" cy="999802"/>
          </a:xfrm>
        </p:grpSpPr>
        <p:sp>
          <p:nvSpPr>
            <p:cNvPr id="28" name="직사각형 27">
              <a:extLst>
                <a:ext uri="{FF2B5EF4-FFF2-40B4-BE49-F238E27FC236}">
                  <a16:creationId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6907" y="6498002"/>
            <a:ext cx="44624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3.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Quản</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lý</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phiên</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bản</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with Git &amp; GitHub</a:t>
            </a:r>
          </a:p>
        </p:txBody>
      </p:sp>
    </p:spTree>
    <p:extLst>
      <p:ext uri="{BB962C8B-B14F-4D97-AF65-F5344CB8AC3E}">
        <p14:creationId xmlns:p14="http://schemas.microsoft.com/office/powerpoint/2010/main" val="2331024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cxnSp>
        <p:nvCxnSpPr>
          <p:cNvPr id="7" name="직선 연결선 6"/>
          <p:cNvCxnSpPr/>
          <p:nvPr userDrawn="1"/>
        </p:nvCxnSpPr>
        <p:spPr>
          <a:xfrm>
            <a:off x="449612" y="900000"/>
            <a:ext cx="9003600"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8"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6907" y="6498002"/>
            <a:ext cx="446240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3.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Quản</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lý</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phiên</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bản</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with Git &amp; GitHub</a:t>
            </a:r>
          </a:p>
        </p:txBody>
      </p:sp>
    </p:spTree>
    <p:extLst>
      <p:ext uri="{BB962C8B-B14F-4D97-AF65-F5344CB8AC3E}">
        <p14:creationId xmlns:p14="http://schemas.microsoft.com/office/powerpoint/2010/main" val="1058818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6762827"/>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8" r:id="rId15"/>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10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9.xml"/><Relationship Id="rId1" Type="http://schemas.openxmlformats.org/officeDocument/2006/relationships/slideLayout" Target="../slideLayouts/slideLayout4.xml"/><Relationship Id="rId4" Type="http://schemas.openxmlformats.org/officeDocument/2006/relationships/image" Target="../media/image128.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2.xm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10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132.png"/></Relationships>
</file>

<file path=ppt/slides/_rels/slide10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134.png"/></Relationships>
</file>

<file path=ppt/slides/_rels/slide10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5.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10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6.xml"/><Relationship Id="rId1" Type="http://schemas.openxmlformats.org/officeDocument/2006/relationships/slideLayout" Target="../slideLayouts/slideLayout4.xml"/><Relationship Id="rId4" Type="http://schemas.openxmlformats.org/officeDocument/2006/relationships/image" Target="../media/image138.png"/></Relationships>
</file>

<file path=ppt/slides/_rels/slide10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7.xml"/><Relationship Id="rId1" Type="http://schemas.openxmlformats.org/officeDocument/2006/relationships/slideLayout" Target="../slideLayouts/slideLayout4.xml"/><Relationship Id="rId4" Type="http://schemas.openxmlformats.org/officeDocument/2006/relationships/image" Target="../media/image1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8.xml"/><Relationship Id="rId1" Type="http://schemas.openxmlformats.org/officeDocument/2006/relationships/slideLayout" Target="../slideLayouts/slideLayout4.xml"/><Relationship Id="rId4" Type="http://schemas.openxmlformats.org/officeDocument/2006/relationships/image" Target="../media/image142.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4.xml"/><Relationship Id="rId1" Type="http://schemas.openxmlformats.org/officeDocument/2006/relationships/slideLayout" Target="../slideLayouts/slideLayout4.xml"/><Relationship Id="rId4" Type="http://schemas.openxmlformats.org/officeDocument/2006/relationships/image" Target="../media/image146.png"/></Relationships>
</file>

<file path=ppt/slides/_rels/slide1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5.xml"/><Relationship Id="rId1" Type="http://schemas.openxmlformats.org/officeDocument/2006/relationships/slideLayout" Target="../slideLayouts/slideLayout4.xml"/><Relationship Id="rId4" Type="http://schemas.openxmlformats.org/officeDocument/2006/relationships/image" Target="../media/image148.png"/></Relationships>
</file>

<file path=ppt/slides/_rels/slide11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6.xml"/><Relationship Id="rId1" Type="http://schemas.openxmlformats.org/officeDocument/2006/relationships/slideLayout" Target="../slideLayouts/slideLayout4.xml"/><Relationship Id="rId4" Type="http://schemas.openxmlformats.org/officeDocument/2006/relationships/image" Target="../media/image150.png"/></Relationships>
</file>

<file path=ppt/slides/_rels/slide11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7.xml"/><Relationship Id="rId1" Type="http://schemas.openxmlformats.org/officeDocument/2006/relationships/slideLayout" Target="../slideLayouts/slideLayout4.xml"/><Relationship Id="rId4" Type="http://schemas.openxmlformats.org/officeDocument/2006/relationships/image" Target="../media/image15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8.xml"/><Relationship Id="rId1" Type="http://schemas.openxmlformats.org/officeDocument/2006/relationships/slideLayout" Target="../slideLayouts/slideLayout4.xml"/><Relationship Id="rId4" Type="http://schemas.openxmlformats.org/officeDocument/2006/relationships/image" Target="../media/image154.png"/></Relationships>
</file>

<file path=ppt/slides/_rels/slide1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9.xml"/><Relationship Id="rId1" Type="http://schemas.openxmlformats.org/officeDocument/2006/relationships/slideLayout" Target="../slideLayouts/slideLayout4.xml"/><Relationship Id="rId4" Type="http://schemas.openxmlformats.org/officeDocument/2006/relationships/image" Target="../media/image156.png"/></Relationships>
</file>

<file path=ppt/slides/_rels/slide12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0.xml"/><Relationship Id="rId1" Type="http://schemas.openxmlformats.org/officeDocument/2006/relationships/slideLayout" Target="../slideLayouts/slideLayout4.xml"/><Relationship Id="rId4" Type="http://schemas.openxmlformats.org/officeDocument/2006/relationships/image" Target="../media/image158.png"/></Relationships>
</file>

<file path=ppt/slides/_rels/slide12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1.xml"/><Relationship Id="rId1" Type="http://schemas.openxmlformats.org/officeDocument/2006/relationships/slideLayout" Target="../slideLayouts/slideLayout4.xml"/><Relationship Id="rId4" Type="http://schemas.openxmlformats.org/officeDocument/2006/relationships/image" Target="../media/image160.png"/></Relationships>
</file>

<file path=ppt/slides/_rels/slide12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23.xml"/><Relationship Id="rId1" Type="http://schemas.openxmlformats.org/officeDocument/2006/relationships/slideLayout" Target="../slideLayouts/slideLayout4.xml"/><Relationship Id="rId4" Type="http://schemas.openxmlformats.org/officeDocument/2006/relationships/image" Target="../media/image163.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6.xml"/><Relationship Id="rId1" Type="http://schemas.openxmlformats.org/officeDocument/2006/relationships/slideLayout" Target="../slideLayouts/slideLayout4.xml"/><Relationship Id="rId4" Type="http://schemas.openxmlformats.org/officeDocument/2006/relationships/image" Target="../media/image165.png"/></Relationships>
</file>

<file path=ppt/slides/_rels/slide12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7.xml"/><Relationship Id="rId1" Type="http://schemas.openxmlformats.org/officeDocument/2006/relationships/slideLayout" Target="../slideLayouts/slideLayout4.xml"/><Relationship Id="rId4" Type="http://schemas.openxmlformats.org/officeDocument/2006/relationships/image" Target="../media/image16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8.xml"/><Relationship Id="rId1" Type="http://schemas.openxmlformats.org/officeDocument/2006/relationships/slideLayout" Target="../slideLayouts/slideLayout4.xml"/><Relationship Id="rId4" Type="http://schemas.openxmlformats.org/officeDocument/2006/relationships/image" Target="../media/image169.png"/></Relationships>
</file>

<file path=ppt/slides/_rels/slide13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9.xml"/><Relationship Id="rId1" Type="http://schemas.openxmlformats.org/officeDocument/2006/relationships/slideLayout" Target="../slideLayouts/slideLayout4.xml"/><Relationship Id="rId4" Type="http://schemas.openxmlformats.org/officeDocument/2006/relationships/image" Target="../media/image163.png"/></Relationships>
</file>

<file path=ppt/slides/_rels/slide13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30.xml"/><Relationship Id="rId1" Type="http://schemas.openxmlformats.org/officeDocument/2006/relationships/slideLayout" Target="../slideLayouts/slideLayout4.xml"/><Relationship Id="rId4" Type="http://schemas.openxmlformats.org/officeDocument/2006/relationships/image" Target="../media/image172.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8.jpeg"/><Relationship Id="rId5" Type="http://schemas.openxmlformats.org/officeDocument/2006/relationships/image" Target="../media/image21.jpg"/><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hyperlink" Target="https://guides.github.com/activities/hello-worl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2.jpeg"/></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8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7.xml"/><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9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9.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0.xml"/><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1.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9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2.xml"/><Relationship Id="rId1" Type="http://schemas.openxmlformats.org/officeDocument/2006/relationships/slideLayout" Target="../slideLayouts/slideLayout4.xml"/><Relationship Id="rId5" Type="http://schemas.openxmlformats.org/officeDocument/2006/relationships/image" Target="../media/image113.png"/><Relationship Id="rId4" Type="http://schemas.openxmlformats.org/officeDocument/2006/relationships/image" Target="../media/image112.png"/></Relationships>
</file>

<file path=ppt/slides/_rels/slide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4.xml"/><Relationship Id="rId1" Type="http://schemas.openxmlformats.org/officeDocument/2006/relationships/slideLayout" Target="../slideLayouts/slideLayout4.xml"/><Relationship Id="rId5" Type="http://schemas.openxmlformats.org/officeDocument/2006/relationships/image" Target="../media/image118.png"/><Relationship Id="rId4" Type="http://schemas.openxmlformats.org/officeDocument/2006/relationships/image" Target="../media/image117.png"/></Relationships>
</file>

<file path=ppt/slides/_rels/slide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6.xml"/><Relationship Id="rId1" Type="http://schemas.openxmlformats.org/officeDocument/2006/relationships/slideLayout" Target="../slideLayouts/slideLayout4.xml"/><Relationship Id="rId4" Type="http://schemas.openxmlformats.org/officeDocument/2006/relationships/image" Target="../media/image122.png"/></Relationships>
</file>

<file path=ppt/slides/_rels/slide9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7.xml"/><Relationship Id="rId1" Type="http://schemas.openxmlformats.org/officeDocument/2006/relationships/slideLayout" Target="../slideLayouts/slideLayout4.xml"/><Relationship Id="rId4" Type="http://schemas.openxmlformats.org/officeDocument/2006/relationships/image" Target="../media/image1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id="{215914FE-3C05-4AF1-9102-9F455194E468}"/>
              </a:ext>
            </a:extLst>
          </p:cNvPr>
          <p:cNvSpPr/>
          <p:nvPr/>
        </p:nvSpPr>
        <p:spPr>
          <a:xfrm>
            <a:off x="721588" y="1710001"/>
            <a:ext cx="8366984"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4800" dirty="0">
                <a:solidFill>
                  <a:schemeClr val="tx1"/>
                </a:solidFill>
                <a:latin typeface="Samsung Sharp Sans" panose="02000503000000020004" pitchFamily="2" charset="77"/>
                <a:ea typeface="Samsung Sharp Sans" panose="02000503000000020004" pitchFamily="2" charset="77"/>
                <a:cs typeface="Samsung Sharp Sans" panose="02000503000000020004" pitchFamily="2" charset="77"/>
              </a:rPr>
              <a:t>Samsung </a:t>
            </a:r>
          </a:p>
          <a:p>
            <a:pPr>
              <a:defRPr/>
            </a:pPr>
            <a:r>
              <a:rPr lang="en-US" altLang="ko-KR" sz="4800" dirty="0">
                <a:solidFill>
                  <a:schemeClr val="tx1"/>
                </a:solidFill>
                <a:latin typeface="Samsung Sharp Sans" panose="02000503000000020004" pitchFamily="2" charset="77"/>
                <a:ea typeface="Samsung Sharp Sans" panose="02000503000000020004" pitchFamily="2" charset="77"/>
                <a:cs typeface="Samsung Sharp Sans" panose="02000503000000020004" pitchFamily="2" charset="77"/>
              </a:rPr>
              <a:t>Innovation </a:t>
            </a:r>
          </a:p>
          <a:p>
            <a:pPr>
              <a:defRPr/>
            </a:pPr>
            <a:r>
              <a:rPr lang="en-US" altLang="ko-KR" sz="4800" dirty="0">
                <a:solidFill>
                  <a:schemeClr val="tx1"/>
                </a:solidFill>
                <a:latin typeface="Samsung Sharp Sans" panose="02000503000000020004" pitchFamily="2" charset="77"/>
                <a:ea typeface="Samsung Sharp Sans" panose="02000503000000020004" pitchFamily="2" charset="77"/>
                <a:cs typeface="Samsung Sharp Sans" panose="02000503000000020004" pitchFamily="2" charset="77"/>
              </a:rPr>
              <a:t>Campus</a:t>
            </a:r>
          </a:p>
        </p:txBody>
      </p:sp>
      <p:grpSp>
        <p:nvGrpSpPr>
          <p:cNvPr id="3" name="그룹 2">
            <a:extLst>
              <a:ext uri="{FF2B5EF4-FFF2-40B4-BE49-F238E27FC236}">
                <a16:creationId xmlns:a16="http://schemas.microsoft.com/office/drawing/2014/main" id="{297A5779-EA1E-416C-8400-F0041FD3BA30}"/>
              </a:ext>
            </a:extLst>
          </p:cNvPr>
          <p:cNvGrpSpPr/>
          <p:nvPr/>
        </p:nvGrpSpPr>
        <p:grpSpPr>
          <a:xfrm>
            <a:off x="726278" y="4320000"/>
            <a:ext cx="6097837" cy="369332"/>
            <a:chOff x="724689" y="4320000"/>
            <a:chExt cx="6097837" cy="369332"/>
          </a:xfrm>
        </p:grpSpPr>
        <p:sp>
          <p:nvSpPr>
            <p:cNvPr id="4" name="직사각형 133">
              <a:extLst>
                <a:ext uri="{FF2B5EF4-FFF2-40B4-BE49-F238E27FC236}">
                  <a16:creationId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Vạn</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vật</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kết</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nối</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 IoT</a:t>
              </a:r>
            </a:p>
          </p:txBody>
        </p:sp>
        <p:sp>
          <p:nvSpPr>
            <p:cNvPr id="5" name="직사각형 4">
              <a:extLst>
                <a:ext uri="{FF2B5EF4-FFF2-40B4-BE49-F238E27FC236}">
                  <a16:creationId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270182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D15585C6-1FC8-4615-9C4A-E22A876A6B6D}"/>
              </a:ext>
            </a:extLst>
          </p:cNvPr>
          <p:cNvGrpSpPr/>
          <p:nvPr/>
        </p:nvGrpSpPr>
        <p:grpSpPr>
          <a:xfrm>
            <a:off x="559817" y="1393693"/>
            <a:ext cx="3939246" cy="215444"/>
            <a:chOff x="559817" y="2136914"/>
            <a:chExt cx="3939246" cy="215444"/>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3" y="2136914"/>
              <a:ext cx="378688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Quản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phiên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trung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tâm</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4262479" y="1792734"/>
            <a:ext cx="5196949" cy="2853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hệ thống Quản lý phiên bản trung tâm (CVCS –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Centralized Version Control Systems</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là một loại hệ thống Quản lý phiên bản với một máy chủ duy nhất chứa tất cả các phiên bản của các file mã nguồn, số lượng nhân sự tham gia và các file sao lưu cho dự án chính.
CVCS giúp giao tiếp và quản lý nhân sự dễ dàng hơn dựa trên các nhiệm vụ cụ thể do nhân sự cùng nhóm thực hiện dự án sẽ biết những gì người khác đang làm.
Nhược điểm chính của CVCS là tất cả các file mã nguồn và file sao lưu của bạn được lưu trữ trên một máy chủ tập trung. Nếu có sự cố xảy ra với máy chủ, toàn bộ các file sẽ có nguy cơ biến mất.
Các công cụ Subversion và Perforce là những ví dụ về CVCS</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Quản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phiên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bản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3" name="그룹 2">
            <a:extLst>
              <a:ext uri="{FF2B5EF4-FFF2-40B4-BE49-F238E27FC236}">
                <a16:creationId xmlns:a16="http://schemas.microsoft.com/office/drawing/2014/main" id="{C1A3726E-7EBB-4EBD-B89F-BCE430526A97}"/>
              </a:ext>
            </a:extLst>
          </p:cNvPr>
          <p:cNvGrpSpPr/>
          <p:nvPr/>
        </p:nvGrpSpPr>
        <p:grpSpPr>
          <a:xfrm>
            <a:off x="590263" y="1844685"/>
            <a:ext cx="3475111" cy="3087953"/>
            <a:chOff x="5804408" y="1913751"/>
            <a:chExt cx="3475111" cy="3087953"/>
          </a:xfrm>
        </p:grpSpPr>
        <p:sp>
          <p:nvSpPr>
            <p:cNvPr id="25" name="TextBox 24">
              <a:extLst>
                <a:ext uri="{FF2B5EF4-FFF2-40B4-BE49-F238E27FC236}">
                  <a16:creationId xmlns:a16="http://schemas.microsoft.com/office/drawing/2014/main" id="{373D094E-5C9D-4ABF-BB42-69A2E59DFDF5}"/>
                </a:ext>
              </a:extLst>
            </p:cNvPr>
            <p:cNvSpPr txBox="1"/>
            <p:nvPr/>
          </p:nvSpPr>
          <p:spPr>
            <a:xfrm>
              <a:off x="6034542" y="4478484"/>
              <a:ext cx="3083426" cy="523220"/>
            </a:xfrm>
            <a:prstGeom prst="rect">
              <a:avLst/>
            </a:prstGeom>
            <a:noFill/>
          </p:spPr>
          <p:txBody>
            <a:bodyPr wrap="square">
              <a:spAutoFit/>
            </a:bodyPr>
            <a:lstStyle/>
            <a:p>
              <a:pPr algn="ctr"/>
              <a:r>
                <a:rPr lang="en-US" altLang="ko-KR" sz="1400" b="1" dirty="0" err="1">
                  <a:latin typeface="SamsungOne-400" panose="020B0503030303020204" pitchFamily="34" charset="0"/>
                  <a:ea typeface="SamsungOne-400" panose="020B0503030303020204" pitchFamily="34" charset="0"/>
                </a:rPr>
                <a:t>Hệ</a:t>
              </a:r>
              <a:r>
                <a:rPr lang="en-US" altLang="ko-KR" sz="1400" b="1" dirty="0">
                  <a:latin typeface="SamsungOne-400" panose="020B0503030303020204" pitchFamily="34" charset="0"/>
                  <a:ea typeface="SamsungOne-400" panose="020B0503030303020204" pitchFamily="34" charset="0"/>
                </a:rPr>
                <a:t> </a:t>
              </a:r>
              <a:r>
                <a:rPr lang="en-US" altLang="ko-KR" sz="1400" b="1" dirty="0" err="1">
                  <a:latin typeface="SamsungOne-400" panose="020B0503030303020204" pitchFamily="34" charset="0"/>
                  <a:ea typeface="SamsungOne-400" panose="020B0503030303020204" pitchFamily="34" charset="0"/>
                </a:rPr>
                <a:t>thống</a:t>
              </a:r>
              <a:r>
                <a:rPr lang="en-US" altLang="ko-KR" sz="1400" b="1" dirty="0">
                  <a:latin typeface="SamsungOne-400" panose="020B0503030303020204" pitchFamily="34" charset="0"/>
                  <a:ea typeface="SamsungOne-400" panose="020B0503030303020204" pitchFamily="34" charset="0"/>
                </a:rPr>
                <a:t> </a:t>
              </a:r>
            </a:p>
            <a:p>
              <a:pPr algn="ctr"/>
              <a:r>
                <a:rPr lang="en-US" altLang="ko-KR" sz="1400" b="1" dirty="0" err="1">
                  <a:latin typeface="SamsungOne-400" panose="020B0503030303020204" pitchFamily="34" charset="0"/>
                  <a:ea typeface="SamsungOne-400" panose="020B0503030303020204" pitchFamily="34" charset="0"/>
                </a:rPr>
                <a:t>Quản</a:t>
              </a:r>
              <a:r>
                <a:rPr lang="en-US" altLang="ko-KR" sz="1400" b="1" dirty="0">
                  <a:latin typeface="SamsungOne-400" panose="020B0503030303020204" pitchFamily="34" charset="0"/>
                  <a:ea typeface="SamsungOne-400" panose="020B0503030303020204" pitchFamily="34" charset="0"/>
                </a:rPr>
                <a:t> </a:t>
              </a:r>
              <a:r>
                <a:rPr lang="en-US" altLang="ko-KR" sz="1400" b="1" dirty="0" err="1">
                  <a:latin typeface="SamsungOne-400" panose="020B0503030303020204" pitchFamily="34" charset="0"/>
                  <a:ea typeface="SamsungOne-400" panose="020B0503030303020204" pitchFamily="34" charset="0"/>
                </a:rPr>
                <a:t>lý</a:t>
              </a:r>
              <a:r>
                <a:rPr lang="en-US" altLang="ko-KR" sz="1400" b="1" dirty="0">
                  <a:latin typeface="SamsungOne-400" panose="020B0503030303020204" pitchFamily="34" charset="0"/>
                  <a:ea typeface="SamsungOne-400" panose="020B0503030303020204" pitchFamily="34" charset="0"/>
                </a:rPr>
                <a:t> </a:t>
              </a:r>
              <a:r>
                <a:rPr lang="en-US" altLang="ko-KR" sz="1400" b="1" dirty="0" err="1">
                  <a:latin typeface="SamsungOne-400" panose="020B0503030303020204" pitchFamily="34" charset="0"/>
                  <a:ea typeface="SamsungOne-400" panose="020B0503030303020204" pitchFamily="34" charset="0"/>
                </a:rPr>
                <a:t>phiên</a:t>
              </a:r>
              <a:r>
                <a:rPr lang="en-US" altLang="ko-KR" sz="1400" b="1" dirty="0">
                  <a:latin typeface="SamsungOne-400" panose="020B0503030303020204" pitchFamily="34" charset="0"/>
                  <a:ea typeface="SamsungOne-400" panose="020B0503030303020204" pitchFamily="34" charset="0"/>
                </a:rPr>
                <a:t> </a:t>
              </a:r>
              <a:r>
                <a:rPr lang="en-US" altLang="ko-KR" sz="1400" b="1" dirty="0" err="1">
                  <a:latin typeface="SamsungOne-400" panose="020B0503030303020204" pitchFamily="34" charset="0"/>
                  <a:ea typeface="SamsungOne-400" panose="020B0503030303020204" pitchFamily="34" charset="0"/>
                </a:rPr>
                <a:t>bản</a:t>
              </a:r>
              <a:r>
                <a:rPr lang="en-US" altLang="ko-KR" sz="1400" b="1" dirty="0">
                  <a:latin typeface="SamsungOne-400" panose="020B0503030303020204" pitchFamily="34" charset="0"/>
                  <a:ea typeface="SamsungOne-400" panose="020B0503030303020204" pitchFamily="34" charset="0"/>
                </a:rPr>
                <a:t> </a:t>
              </a:r>
              <a:r>
                <a:rPr lang="en-US" altLang="ko-KR" sz="1400" b="1" dirty="0" err="1">
                  <a:latin typeface="SamsungOne-400" panose="020B0503030303020204" pitchFamily="34" charset="0"/>
                  <a:ea typeface="SamsungOne-400" panose="020B0503030303020204" pitchFamily="34" charset="0"/>
                </a:rPr>
                <a:t>trung</a:t>
              </a:r>
              <a:r>
                <a:rPr lang="en-US" altLang="ko-KR" sz="1400" b="1" dirty="0">
                  <a:latin typeface="SamsungOne-400" panose="020B0503030303020204" pitchFamily="34" charset="0"/>
                  <a:ea typeface="SamsungOne-400" panose="020B0503030303020204" pitchFamily="34" charset="0"/>
                </a:rPr>
                <a:t> </a:t>
              </a:r>
              <a:r>
                <a:rPr lang="en-US" altLang="ko-KR" sz="1400" b="1" dirty="0" err="1">
                  <a:latin typeface="SamsungOne-400" panose="020B0503030303020204" pitchFamily="34" charset="0"/>
                  <a:ea typeface="SamsungOne-400" panose="020B0503030303020204" pitchFamily="34" charset="0"/>
                </a:rPr>
                <a:t>tâm</a:t>
              </a:r>
              <a:endParaRPr lang="ko-KR" altLang="en-US" sz="1400" b="1" dirty="0">
                <a:latin typeface="SamsungOne-400" panose="020B0503030303020204" pitchFamily="34" charset="0"/>
              </a:endParaRPr>
            </a:p>
          </p:txBody>
        </p:sp>
        <p:grpSp>
          <p:nvGrpSpPr>
            <p:cNvPr id="7" name="그룹 6"/>
            <p:cNvGrpSpPr/>
            <p:nvPr/>
          </p:nvGrpSpPr>
          <p:grpSpPr>
            <a:xfrm>
              <a:off x="5804408" y="1913751"/>
              <a:ext cx="3475111" cy="2395728"/>
              <a:chOff x="5812715" y="2079953"/>
              <a:chExt cx="3475111" cy="2395728"/>
            </a:xfrm>
          </p:grpSpPr>
          <p:sp>
            <p:nvSpPr>
              <p:cNvPr id="2" name="직사각형 1"/>
              <p:cNvSpPr/>
              <p:nvPr/>
            </p:nvSpPr>
            <p:spPr>
              <a:xfrm>
                <a:off x="5812715" y="2079953"/>
                <a:ext cx="1377696" cy="1008274"/>
              </a:xfrm>
              <a:prstGeom prst="rect">
                <a:avLst/>
              </a:prstGeom>
              <a:solidFill>
                <a:srgbClr val="E7E7E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직사각형 12"/>
              <p:cNvSpPr/>
              <p:nvPr/>
            </p:nvSpPr>
            <p:spPr>
              <a:xfrm>
                <a:off x="7418831" y="2079953"/>
                <a:ext cx="1868995" cy="2395728"/>
              </a:xfrm>
              <a:prstGeom prst="rect">
                <a:avLst/>
              </a:prstGeom>
              <a:solidFill>
                <a:srgbClr val="E7E7E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직사각형 16"/>
              <p:cNvSpPr/>
              <p:nvPr/>
            </p:nvSpPr>
            <p:spPr>
              <a:xfrm>
                <a:off x="7538275" y="2646881"/>
                <a:ext cx="1621536" cy="16824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모서리가 둥근 직사각형 17"/>
              <p:cNvSpPr/>
              <p:nvPr/>
            </p:nvSpPr>
            <p:spPr>
              <a:xfrm>
                <a:off x="7873555" y="3090970"/>
                <a:ext cx="938784" cy="256032"/>
              </a:xfrm>
              <a:prstGeom prst="roundRect">
                <a:avLst>
                  <a:gd name="adj" fmla="val 5000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400" panose="020B0503030303020204" pitchFamily="34" charset="0"/>
                    <a:ea typeface="SamsungOne-400" panose="020B0503030303020204" pitchFamily="34" charset="0"/>
                  </a:rPr>
                  <a:t>Version 3</a:t>
                </a:r>
              </a:p>
            </p:txBody>
          </p:sp>
          <p:sp>
            <p:nvSpPr>
              <p:cNvPr id="19" name="모서리가 둥근 직사각형 18"/>
              <p:cNvSpPr/>
              <p:nvPr/>
            </p:nvSpPr>
            <p:spPr>
              <a:xfrm>
                <a:off x="7873555" y="3511594"/>
                <a:ext cx="938784" cy="256032"/>
              </a:xfrm>
              <a:prstGeom prst="roundRect">
                <a:avLst>
                  <a:gd name="adj" fmla="val 5000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Version 2</a:t>
                </a:r>
              </a:p>
            </p:txBody>
          </p:sp>
          <p:sp>
            <p:nvSpPr>
              <p:cNvPr id="20" name="모서리가 둥근 직사각형 19"/>
              <p:cNvSpPr/>
              <p:nvPr/>
            </p:nvSpPr>
            <p:spPr>
              <a:xfrm>
                <a:off x="7873555" y="3913930"/>
                <a:ext cx="938784" cy="256032"/>
              </a:xfrm>
              <a:prstGeom prst="roundRect">
                <a:avLst>
                  <a:gd name="adj" fmla="val 5000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Version 1</a:t>
                </a:r>
              </a:p>
            </p:txBody>
          </p:sp>
          <p:cxnSp>
            <p:nvCxnSpPr>
              <p:cNvPr id="21" name="직선 연결선 20"/>
              <p:cNvCxnSpPr>
                <a:stCxn id="18" idx="2"/>
                <a:endCxn id="19" idx="0"/>
              </p:cNvCxnSpPr>
              <p:nvPr/>
            </p:nvCxnSpPr>
            <p:spPr>
              <a:xfrm>
                <a:off x="8342947" y="3347002"/>
                <a:ext cx="0" cy="1645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a:stCxn id="19" idx="2"/>
                <a:endCxn id="20" idx="0"/>
              </p:cNvCxnSpPr>
              <p:nvPr/>
            </p:nvCxnSpPr>
            <p:spPr>
              <a:xfrm>
                <a:off x="8342947" y="3767626"/>
                <a:ext cx="0" cy="1463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735380" y="2721322"/>
                <a:ext cx="1247457" cy="276999"/>
              </a:xfrm>
              <a:prstGeom prst="rect">
                <a:avLst/>
              </a:prstGeom>
              <a:noFill/>
            </p:spPr>
            <p:txBody>
              <a:bodyPr wrap="none" rtlCol="0">
                <a:spAutoFit/>
              </a:bodyPr>
              <a:lstStyle/>
              <a:p>
                <a:r>
                  <a:rPr lang="en-US" sz="1200" dirty="0">
                    <a:latin typeface="SamsungOne-400" panose="020B0503030303020204" pitchFamily="34" charset="0"/>
                    <a:ea typeface="SamsungOne-400" panose="020B0503030303020204" pitchFamily="34" charset="0"/>
                  </a:rPr>
                  <a:t>CSDL </a:t>
                </a:r>
                <a:r>
                  <a:rPr lang="en-US" sz="1200" dirty="0" err="1">
                    <a:latin typeface="SamsungOne-400" panose="020B0503030303020204" pitchFamily="34" charset="0"/>
                    <a:ea typeface="SamsungOne-400" panose="020B0503030303020204" pitchFamily="34" charset="0"/>
                  </a:rPr>
                  <a:t>phiên</a:t>
                </a:r>
                <a:r>
                  <a:rPr lang="en-US" sz="1200" dirty="0">
                    <a:latin typeface="SamsungOne-400" panose="020B0503030303020204" pitchFamily="34" charset="0"/>
                    <a:ea typeface="SamsungOne-400" panose="020B0503030303020204" pitchFamily="34" charset="0"/>
                  </a:rPr>
                  <a:t> </a:t>
                </a:r>
                <a:r>
                  <a:rPr lang="en-US" sz="1200" dirty="0" err="1">
                    <a:latin typeface="SamsungOne-400" panose="020B0503030303020204" pitchFamily="34" charset="0"/>
                    <a:ea typeface="SamsungOne-400" panose="020B0503030303020204" pitchFamily="34" charset="0"/>
                  </a:rPr>
                  <a:t>bản</a:t>
                </a:r>
                <a:endParaRPr lang="en-US" sz="1200" dirty="0">
                  <a:latin typeface="SamsungOne-400" panose="020B0503030303020204" pitchFamily="34" charset="0"/>
                  <a:ea typeface="SamsungOne-400" panose="020B0503030303020204" pitchFamily="34" charset="0"/>
                </a:endParaRPr>
              </a:p>
            </p:txBody>
          </p:sp>
          <p:sp>
            <p:nvSpPr>
              <p:cNvPr id="31" name="모서리가 둥근 직사각형 30"/>
              <p:cNvSpPr/>
              <p:nvPr/>
            </p:nvSpPr>
            <p:spPr>
              <a:xfrm>
                <a:off x="6042849" y="2594937"/>
                <a:ext cx="938784" cy="256032"/>
              </a:xfrm>
              <a:prstGeom prst="roundRect">
                <a:avLst>
                  <a:gd name="adj" fmla="val 50000"/>
                </a:avLst>
              </a:prstGeom>
              <a:solidFill>
                <a:srgbClr val="193EB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SamsungOne-400" panose="020B0503030303020204" pitchFamily="34" charset="0"/>
                    <a:ea typeface="SamsungOne-400" panose="020B0503030303020204" pitchFamily="34" charset="0"/>
                  </a:rPr>
                  <a:t>File</a:t>
                </a:r>
              </a:p>
            </p:txBody>
          </p:sp>
          <p:sp>
            <p:nvSpPr>
              <p:cNvPr id="32" name="TextBox 31"/>
              <p:cNvSpPr txBox="1"/>
              <p:nvPr/>
            </p:nvSpPr>
            <p:spPr>
              <a:xfrm>
                <a:off x="5979081" y="2240972"/>
                <a:ext cx="970137" cy="292388"/>
              </a:xfrm>
              <a:prstGeom prst="rect">
                <a:avLst/>
              </a:prstGeom>
              <a:noFill/>
            </p:spPr>
            <p:txBody>
              <a:bodyPr wrap="none" rtlCol="0">
                <a:spAutoFit/>
              </a:bodyPr>
              <a:lstStyle/>
              <a:p>
                <a:r>
                  <a:rPr lang="en-US" sz="1300" dirty="0" err="1">
                    <a:latin typeface="SamsungOne-400" panose="020B0503030303020204" pitchFamily="34" charset="0"/>
                    <a:ea typeface="SamsungOne-400" panose="020B0503030303020204" pitchFamily="34" charset="0"/>
                  </a:rPr>
                  <a:t>Máy</a:t>
                </a:r>
                <a:r>
                  <a:rPr lang="en-US" sz="1300" dirty="0">
                    <a:latin typeface="SamsungOne-400" panose="020B0503030303020204" pitchFamily="34" charset="0"/>
                    <a:ea typeface="SamsungOne-400" panose="020B0503030303020204" pitchFamily="34" charset="0"/>
                  </a:rPr>
                  <a:t> </a:t>
                </a:r>
                <a:r>
                  <a:rPr lang="en-US" sz="1300" dirty="0" err="1">
                    <a:latin typeface="SamsungOne-400" panose="020B0503030303020204" pitchFamily="34" charset="0"/>
                    <a:ea typeface="SamsungOne-400" panose="020B0503030303020204" pitchFamily="34" charset="0"/>
                  </a:rPr>
                  <a:t>tính</a:t>
                </a:r>
                <a:r>
                  <a:rPr lang="en-US" sz="1300" dirty="0">
                    <a:latin typeface="SamsungOne-400" panose="020B0503030303020204" pitchFamily="34" charset="0"/>
                    <a:ea typeface="SamsungOne-400" panose="020B0503030303020204" pitchFamily="34" charset="0"/>
                  </a:rPr>
                  <a:t> A</a:t>
                </a:r>
              </a:p>
            </p:txBody>
          </p:sp>
          <p:sp>
            <p:nvSpPr>
              <p:cNvPr id="33" name="TextBox 32"/>
              <p:cNvSpPr txBox="1"/>
              <p:nvPr/>
            </p:nvSpPr>
            <p:spPr>
              <a:xfrm>
                <a:off x="7513335" y="2187921"/>
                <a:ext cx="1773242" cy="276999"/>
              </a:xfrm>
              <a:prstGeom prst="rect">
                <a:avLst/>
              </a:prstGeom>
              <a:noFill/>
            </p:spPr>
            <p:txBody>
              <a:bodyPr wrap="none" rtlCol="0">
                <a:spAutoFit/>
              </a:bodyPr>
              <a:lstStyle/>
              <a:p>
                <a:r>
                  <a:rPr lang="en-US" sz="1200" dirty="0" err="1">
                    <a:latin typeface="SamsungOne-400" panose="020B0503030303020204" pitchFamily="34" charset="0"/>
                    <a:ea typeface="SamsungOne-400" panose="020B0503030303020204" pitchFamily="34" charset="0"/>
                  </a:rPr>
                  <a:t>Máy</a:t>
                </a:r>
                <a:r>
                  <a:rPr lang="en-US" sz="1200" dirty="0">
                    <a:latin typeface="SamsungOne-400" panose="020B0503030303020204" pitchFamily="34" charset="0"/>
                    <a:ea typeface="SamsungOne-400" panose="020B0503030303020204" pitchFamily="34" charset="0"/>
                  </a:rPr>
                  <a:t> </a:t>
                </a:r>
                <a:r>
                  <a:rPr lang="en-US" sz="1200" dirty="0" err="1">
                    <a:latin typeface="SamsungOne-400" panose="020B0503030303020204" pitchFamily="34" charset="0"/>
                    <a:ea typeface="SamsungOne-400" panose="020B0503030303020204" pitchFamily="34" charset="0"/>
                  </a:rPr>
                  <a:t>chủ</a:t>
                </a:r>
                <a:r>
                  <a:rPr lang="en-US" sz="1200" dirty="0">
                    <a:latin typeface="SamsungOne-400" panose="020B0503030303020204" pitchFamily="34" charset="0"/>
                    <a:ea typeface="SamsungOne-400" panose="020B0503030303020204" pitchFamily="34" charset="0"/>
                  </a:rPr>
                  <a:t> VCS </a:t>
                </a:r>
                <a:r>
                  <a:rPr lang="en-US" sz="1200" dirty="0" err="1">
                    <a:latin typeface="SamsungOne-400" panose="020B0503030303020204" pitchFamily="34" charset="0"/>
                    <a:ea typeface="SamsungOne-400" panose="020B0503030303020204" pitchFamily="34" charset="0"/>
                  </a:rPr>
                  <a:t>trung</a:t>
                </a:r>
                <a:r>
                  <a:rPr lang="en-US" sz="1200" dirty="0">
                    <a:latin typeface="SamsungOne-400" panose="020B0503030303020204" pitchFamily="34" charset="0"/>
                    <a:ea typeface="SamsungOne-400" panose="020B0503030303020204" pitchFamily="34" charset="0"/>
                  </a:rPr>
                  <a:t> </a:t>
                </a:r>
                <a:r>
                  <a:rPr lang="en-US" sz="1200" dirty="0" err="1">
                    <a:latin typeface="SamsungOne-400" panose="020B0503030303020204" pitchFamily="34" charset="0"/>
                    <a:ea typeface="SamsungOne-400" panose="020B0503030303020204" pitchFamily="34" charset="0"/>
                  </a:rPr>
                  <a:t>tâm</a:t>
                </a:r>
                <a:endParaRPr lang="en-US" sz="1200" dirty="0">
                  <a:latin typeface="SamsungOne-400" panose="020B0503030303020204" pitchFamily="34" charset="0"/>
                  <a:ea typeface="SamsungOne-400" panose="020B0503030303020204" pitchFamily="34" charset="0"/>
                </a:endParaRPr>
              </a:p>
            </p:txBody>
          </p:sp>
          <p:sp>
            <p:nvSpPr>
              <p:cNvPr id="34" name="직사각형 33"/>
              <p:cNvSpPr/>
              <p:nvPr/>
            </p:nvSpPr>
            <p:spPr>
              <a:xfrm>
                <a:off x="5812715" y="3467407"/>
                <a:ext cx="1377696" cy="1008274"/>
              </a:xfrm>
              <a:prstGeom prst="rect">
                <a:avLst/>
              </a:prstGeom>
              <a:solidFill>
                <a:srgbClr val="E7E7E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모서리가 둥근 직사각형 34"/>
              <p:cNvSpPr/>
              <p:nvPr/>
            </p:nvSpPr>
            <p:spPr>
              <a:xfrm>
                <a:off x="6042849" y="3982391"/>
                <a:ext cx="938784" cy="256032"/>
              </a:xfrm>
              <a:prstGeom prst="roundRect">
                <a:avLst>
                  <a:gd name="adj" fmla="val 50000"/>
                </a:avLst>
              </a:prstGeom>
              <a:solidFill>
                <a:srgbClr val="193EB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SamsungOne-400" panose="020B0503030303020204" pitchFamily="34" charset="0"/>
                    <a:ea typeface="SamsungOne-400" panose="020B0503030303020204" pitchFamily="34" charset="0"/>
                  </a:rPr>
                  <a:t>File</a:t>
                </a:r>
              </a:p>
            </p:txBody>
          </p:sp>
          <p:sp>
            <p:nvSpPr>
              <p:cNvPr id="36" name="TextBox 35"/>
              <p:cNvSpPr txBox="1"/>
              <p:nvPr/>
            </p:nvSpPr>
            <p:spPr>
              <a:xfrm>
                <a:off x="5977426" y="3639610"/>
                <a:ext cx="965329" cy="292388"/>
              </a:xfrm>
              <a:prstGeom prst="rect">
                <a:avLst/>
              </a:prstGeom>
              <a:noFill/>
            </p:spPr>
            <p:txBody>
              <a:bodyPr wrap="none" rtlCol="0">
                <a:spAutoFit/>
              </a:bodyPr>
              <a:lstStyle>
                <a:defPPr>
                  <a:defRPr lang="ko-KR"/>
                </a:defPPr>
                <a:lvl1pPr>
                  <a:defRPr sz="1300">
                    <a:latin typeface="SamsungOne-400" panose="020B0503030303020204" pitchFamily="34" charset="0"/>
                    <a:ea typeface="SamsungOne-400" panose="020B0503030303020204" pitchFamily="34" charset="0"/>
                  </a:defRPr>
                </a:lvl1pPr>
              </a:lstStyle>
              <a:p>
                <a:r>
                  <a:rPr lang="en-US" dirty="0" err="1"/>
                  <a:t>Máy</a:t>
                </a:r>
                <a:r>
                  <a:rPr lang="en-US" dirty="0"/>
                  <a:t> </a:t>
                </a:r>
                <a:r>
                  <a:rPr lang="en-US" dirty="0" err="1"/>
                  <a:t>tính</a:t>
                </a:r>
                <a:r>
                  <a:rPr lang="en-US" dirty="0"/>
                  <a:t> B</a:t>
                </a:r>
              </a:p>
            </p:txBody>
          </p:sp>
          <p:cxnSp>
            <p:nvCxnSpPr>
              <p:cNvPr id="4" name="직선 화살표 연결선 3"/>
              <p:cNvCxnSpPr>
                <a:endCxn id="2" idx="3"/>
              </p:cNvCxnSpPr>
              <p:nvPr/>
            </p:nvCxnSpPr>
            <p:spPr>
              <a:xfrm flipH="1" flipV="1">
                <a:off x="7190411" y="2584090"/>
                <a:ext cx="347864" cy="3762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직선 화살표 연결선 5"/>
              <p:cNvCxnSpPr>
                <a:endCxn id="34" idx="3"/>
              </p:cNvCxnSpPr>
              <p:nvPr/>
            </p:nvCxnSpPr>
            <p:spPr>
              <a:xfrm flipH="1">
                <a:off x="7190411" y="3712464"/>
                <a:ext cx="347864" cy="2590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837442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702939" y="2216055"/>
            <a:ext cx="391388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make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practice.py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"make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practice.py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1" name="직사각형 10">
            <a:extLst>
              <a:ext uri="{FF2B5EF4-FFF2-40B4-BE49-F238E27FC236}">
                <a16:creationId xmlns:a16="http://schemas.microsoft.com/office/drawing/2014/main" id="{D8BF98C4-B566-4812-B5F0-560CFBA969E7}"/>
              </a:ext>
            </a:extLst>
          </p:cNvPr>
          <p:cNvSpPr/>
          <p:nvPr/>
        </p:nvSpPr>
        <p:spPr>
          <a:xfrm>
            <a:off x="5158933" y="2216055"/>
            <a:ext cx="4184076"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srgbClr val="1429A0"/>
                </a:solidFill>
                <a:latin typeface="SamsungOne-400" panose="020B0503030303020204" pitchFamily="34" charset="0"/>
                <a:ea typeface="SamsungOne-400" panose="020B0503030303020204" pitchFamily="34" charset="0"/>
              </a:rPr>
              <a:t>Push origin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đẩy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practice.py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make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practice.py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 name="그룹 1"/>
          <p:cNvGrpSpPr/>
          <p:nvPr/>
        </p:nvGrpSpPr>
        <p:grpSpPr>
          <a:xfrm>
            <a:off x="712182" y="2852330"/>
            <a:ext cx="8706249" cy="2405364"/>
            <a:chOff x="712182" y="2875190"/>
            <a:chExt cx="8706249" cy="2405364"/>
          </a:xfrm>
        </p:grpSpPr>
        <p:pic>
          <p:nvPicPr>
            <p:cNvPr id="21" name="그림 20" descr="텍스트, 스크린샷, 모니터, 검은색이(가) 표시된 사진&#10;&#10;자동 생성된 설명">
              <a:extLst>
                <a:ext uri="{FF2B5EF4-FFF2-40B4-BE49-F238E27FC236}">
                  <a16:creationId xmlns:a16="http://schemas.microsoft.com/office/drawing/2014/main" id="{6E3F0522-B4A0-4498-922C-0161CBE92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8933" y="2875190"/>
              <a:ext cx="4259498" cy="2405364"/>
            </a:xfrm>
            <a:prstGeom prst="rect">
              <a:avLst/>
            </a:prstGeom>
          </p:spPr>
        </p:pic>
        <p:pic>
          <p:nvPicPr>
            <p:cNvPr id="22" name="그림 21" descr="텍스트, 스크린샷, 모니터, 화면이(가) 표시된 사진&#10;&#10;자동 생성된 설명">
              <a:extLst>
                <a:ext uri="{FF2B5EF4-FFF2-40B4-BE49-F238E27FC236}">
                  <a16:creationId xmlns:a16="http://schemas.microsoft.com/office/drawing/2014/main" id="{4325F2FD-3EB4-4B44-A21A-19D0ACE8F5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182" y="2875190"/>
              <a:ext cx="4259498" cy="2405364"/>
            </a:xfrm>
            <a:prstGeom prst="rect">
              <a:avLst/>
            </a:prstGeom>
          </p:spPr>
        </p:pic>
        <p:sp>
          <p:nvSpPr>
            <p:cNvPr id="31" name="직사각형 30">
              <a:extLst>
                <a:ext uri="{FF2B5EF4-FFF2-40B4-BE49-F238E27FC236}">
                  <a16:creationId xmlns:a16="http://schemas.microsoft.com/office/drawing/2014/main" id="{CE0EFE26-815D-4712-973C-3D69B3DCF8CA}"/>
                </a:ext>
              </a:extLst>
            </p:cNvPr>
            <p:cNvSpPr/>
            <p:nvPr/>
          </p:nvSpPr>
          <p:spPr>
            <a:xfrm>
              <a:off x="1441635" y="4638675"/>
              <a:ext cx="792930" cy="1489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직사각형 32">
              <a:extLst>
                <a:ext uri="{FF2B5EF4-FFF2-40B4-BE49-F238E27FC236}">
                  <a16:creationId xmlns:a16="http://schemas.microsoft.com/office/drawing/2014/main" id="{B0B9766A-89D7-45B2-B607-252DFCC6E246}"/>
                </a:ext>
              </a:extLst>
            </p:cNvPr>
            <p:cNvSpPr/>
            <p:nvPr/>
          </p:nvSpPr>
          <p:spPr>
            <a:xfrm>
              <a:off x="1441635" y="5128260"/>
              <a:ext cx="779595" cy="142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0" name="직사각형 39">
              <a:extLst>
                <a:ext uri="{FF2B5EF4-FFF2-40B4-BE49-F238E27FC236}">
                  <a16:creationId xmlns:a16="http://schemas.microsoft.com/office/drawing/2014/main" id="{7E7D8372-B3CD-4682-89A6-85D85AFFBB5C}"/>
                </a:ext>
              </a:extLst>
            </p:cNvPr>
            <p:cNvSpPr/>
            <p:nvPr/>
          </p:nvSpPr>
          <p:spPr>
            <a:xfrm>
              <a:off x="8343005" y="3998091"/>
              <a:ext cx="387779"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1" name="직사각형 40">
              <a:extLst>
                <a:ext uri="{FF2B5EF4-FFF2-40B4-BE49-F238E27FC236}">
                  <a16:creationId xmlns:a16="http://schemas.microsoft.com/office/drawing/2014/main" id="{F754CA36-DD85-4952-ACE4-4CD1F682D75B}"/>
                </a:ext>
              </a:extLst>
            </p:cNvPr>
            <p:cNvSpPr/>
            <p:nvPr/>
          </p:nvSpPr>
          <p:spPr>
            <a:xfrm>
              <a:off x="5895975" y="5128261"/>
              <a:ext cx="777240" cy="1485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19" name="직사각형 18"/>
          <p:cNvSpPr/>
          <p:nvPr/>
        </p:nvSpPr>
        <p:spPr>
          <a:xfrm>
            <a:off x="8031099" y="4175420"/>
            <a:ext cx="1011589"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Push origin</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nvGrpSpPr>
          <p:cNvPr id="24" name="그룹 23"/>
          <p:cNvGrpSpPr/>
          <p:nvPr/>
        </p:nvGrpSpPr>
        <p:grpSpPr>
          <a:xfrm>
            <a:off x="2301938" y="4585162"/>
            <a:ext cx="1643318" cy="199656"/>
            <a:chOff x="6656318" y="4223877"/>
            <a:chExt cx="1643318" cy="199656"/>
          </a:xfrm>
        </p:grpSpPr>
        <p:sp>
          <p:nvSpPr>
            <p:cNvPr id="25" name="직사각형 24"/>
            <p:cNvSpPr/>
            <p:nvPr/>
          </p:nvSpPr>
          <p:spPr>
            <a:xfrm>
              <a:off x="6868762" y="4223877"/>
              <a:ext cx="1430874"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Make practice.py</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6" name="타원 25"/>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1</a:t>
              </a:r>
              <a:endParaRPr lang="ko-KR" altLang="en-US" sz="1200" b="1" dirty="0">
                <a:latin typeface="SamsungOne-400" panose="020B0503030303020204" pitchFamily="34" charset="0"/>
              </a:endParaRPr>
            </a:p>
          </p:txBody>
        </p:sp>
      </p:grpSp>
      <p:grpSp>
        <p:nvGrpSpPr>
          <p:cNvPr id="30" name="그룹 29"/>
          <p:cNvGrpSpPr/>
          <p:nvPr/>
        </p:nvGrpSpPr>
        <p:grpSpPr>
          <a:xfrm>
            <a:off x="2279323" y="5058038"/>
            <a:ext cx="2510726" cy="199656"/>
            <a:chOff x="6656318" y="4223877"/>
            <a:chExt cx="2510726" cy="199656"/>
          </a:xfrm>
        </p:grpSpPr>
        <p:sp>
          <p:nvSpPr>
            <p:cNvPr id="34" name="직사각형 33"/>
            <p:cNvSpPr/>
            <p:nvPr/>
          </p:nvSpPr>
          <p:spPr>
            <a:xfrm>
              <a:off x="6868761" y="4223877"/>
              <a:ext cx="2298283"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Commit to make-practice.py</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5" name="타원 34"/>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2</a:t>
              </a:r>
              <a:endParaRPr lang="ko-KR" altLang="en-US" sz="1200" b="1" dirty="0">
                <a:latin typeface="SamsungOne-400" panose="020B0503030303020204" pitchFamily="34" charset="0"/>
              </a:endParaRPr>
            </a:p>
          </p:txBody>
        </p:sp>
      </p:grpSp>
      <p:sp>
        <p:nvSpPr>
          <p:cNvPr id="36" name="직사각형 35"/>
          <p:cNvSpPr/>
          <p:nvPr/>
        </p:nvSpPr>
        <p:spPr>
          <a:xfrm>
            <a:off x="5474001" y="5316067"/>
            <a:ext cx="1688800" cy="446557"/>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Committed just now</a:t>
            </a:r>
            <a:br>
              <a:rPr lang="en-US" altLang="ko-KR" sz="1300" b="1" dirty="0">
                <a:solidFill>
                  <a:schemeClr val="bg1"/>
                </a:solidFill>
                <a:latin typeface="SamsungOne-400" panose="020B0503030303020204" pitchFamily="34" charset="0"/>
                <a:ea typeface="SamsungOne-400" panose="020B0503030303020204" pitchFamily="34" charset="0"/>
              </a:rPr>
            </a:br>
            <a:r>
              <a:rPr lang="en-US" altLang="ko-KR" sz="1300" b="1" dirty="0">
                <a:solidFill>
                  <a:schemeClr val="bg1"/>
                </a:solidFill>
                <a:latin typeface="SamsungOne-400" panose="020B0503030303020204" pitchFamily="34" charset="0"/>
                <a:ea typeface="SamsungOne-400" panose="020B0503030303020204" pitchFamily="34" charset="0"/>
              </a:rPr>
              <a:t>make practice.py</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704862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702939" y="2216055"/>
            <a:ext cx="391388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thẻ</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current branch </a:t>
            </a:r>
          </a:p>
          <a:p>
            <a:pPr latinLnBrk="0">
              <a:spcAft>
                <a:spcPts val="4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main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quay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D8BF98C4-B566-4812-B5F0-560CFBA969E7}"/>
              </a:ext>
            </a:extLst>
          </p:cNvPr>
          <p:cNvSpPr/>
          <p:nvPr/>
        </p:nvSpPr>
        <p:spPr>
          <a:xfrm>
            <a:off x="5158933" y="2216055"/>
            <a:ext cx="4330300"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danh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qua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ls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Local Path.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thấy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practice.py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7" name="그룹 16">
            <a:extLst>
              <a:ext uri="{FF2B5EF4-FFF2-40B4-BE49-F238E27FC236}">
                <a16:creationId xmlns:a16="http://schemas.microsoft.com/office/drawing/2014/main" id="{96A4DA04-6673-44C4-B630-3BD8670AE4AD}"/>
              </a:ext>
            </a:extLst>
          </p:cNvPr>
          <p:cNvGrpSpPr/>
          <p:nvPr/>
        </p:nvGrpSpPr>
        <p:grpSpPr>
          <a:xfrm>
            <a:off x="5341598" y="2800182"/>
            <a:ext cx="3427199" cy="276999"/>
            <a:chOff x="878006" y="4066005"/>
            <a:chExt cx="3427199" cy="276999"/>
          </a:xfrm>
        </p:grpSpPr>
        <p:sp>
          <p:nvSpPr>
            <p:cNvPr id="18" name="TextBox 17">
              <a:extLst>
                <a:ext uri="{FF2B5EF4-FFF2-40B4-BE49-F238E27FC236}">
                  <a16:creationId xmlns:a16="http://schemas.microsoft.com/office/drawing/2014/main" id="{659CEE99-91E4-43A3-B4C6-7C2E62476D59}"/>
                </a:ext>
              </a:extLst>
            </p:cNvPr>
            <p:cNvSpPr txBox="1"/>
            <p:nvPr/>
          </p:nvSpPr>
          <p:spPr>
            <a:xfrm>
              <a:off x="962129" y="4066005"/>
              <a:ext cx="3343076" cy="276999"/>
            </a:xfrm>
            <a:prstGeom prst="rect">
              <a:avLst/>
            </a:prstGeom>
            <a:solidFill>
              <a:schemeClr val="tx1"/>
            </a:solidFill>
          </p:spPr>
          <p:txBody>
            <a:bodyPr wrap="square" rtlCol="0">
              <a:spAutoFit/>
            </a:bodyPr>
            <a:lstStyle/>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ls</a:t>
              </a:r>
            </a:p>
          </p:txBody>
        </p:sp>
        <p:sp>
          <p:nvSpPr>
            <p:cNvPr id="19" name="직사각형 18">
              <a:extLst>
                <a:ext uri="{FF2B5EF4-FFF2-40B4-BE49-F238E27FC236}">
                  <a16:creationId xmlns:a16="http://schemas.microsoft.com/office/drawing/2014/main" id="{E4531D6F-D083-4738-88E9-02334E1760D5}"/>
                </a:ext>
              </a:extLst>
            </p:cNvPr>
            <p:cNvSpPr/>
            <p:nvPr/>
          </p:nvSpPr>
          <p:spPr>
            <a:xfrm>
              <a:off x="878006" y="4066007"/>
              <a:ext cx="84122"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nvGrpSpPr>
          <p:cNvPr id="2" name="그룹 1"/>
          <p:cNvGrpSpPr/>
          <p:nvPr/>
        </p:nvGrpSpPr>
        <p:grpSpPr>
          <a:xfrm>
            <a:off x="712182" y="3233193"/>
            <a:ext cx="8767765" cy="2401526"/>
            <a:chOff x="712182" y="3465863"/>
            <a:chExt cx="8767765" cy="2401526"/>
          </a:xfrm>
        </p:grpSpPr>
        <p:pic>
          <p:nvPicPr>
            <p:cNvPr id="20" name="그림 19" descr="텍스트, 스크린샷, 모니터, 실내이(가) 표시된 사진&#10;&#10;자동 생성된 설명">
              <a:extLst>
                <a:ext uri="{FF2B5EF4-FFF2-40B4-BE49-F238E27FC236}">
                  <a16:creationId xmlns:a16="http://schemas.microsoft.com/office/drawing/2014/main" id="{859422CB-806B-4B93-8BA0-4500708EA7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182" y="3465863"/>
              <a:ext cx="4252702" cy="2401526"/>
            </a:xfrm>
            <a:prstGeom prst="rect">
              <a:avLst/>
            </a:prstGeom>
          </p:spPr>
        </p:pic>
        <p:sp>
          <p:nvSpPr>
            <p:cNvPr id="24" name="직사각형 23">
              <a:extLst>
                <a:ext uri="{FF2B5EF4-FFF2-40B4-BE49-F238E27FC236}">
                  <a16:creationId xmlns:a16="http://schemas.microsoft.com/office/drawing/2014/main" id="{A824D1BF-970E-4FCF-8361-925C42BC500B}"/>
                </a:ext>
              </a:extLst>
            </p:cNvPr>
            <p:cNvSpPr/>
            <p:nvPr/>
          </p:nvSpPr>
          <p:spPr>
            <a:xfrm>
              <a:off x="2226945" y="4344469"/>
              <a:ext cx="1142999" cy="1089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5" name="직사각형 24">
              <a:extLst>
                <a:ext uri="{FF2B5EF4-FFF2-40B4-BE49-F238E27FC236}">
                  <a16:creationId xmlns:a16="http://schemas.microsoft.com/office/drawing/2014/main" id="{DA075551-9C9E-4731-ABC4-57D4F47850E2}"/>
                </a:ext>
              </a:extLst>
            </p:cNvPr>
            <p:cNvSpPr/>
            <p:nvPr/>
          </p:nvSpPr>
          <p:spPr>
            <a:xfrm>
              <a:off x="2248595" y="3871019"/>
              <a:ext cx="672414" cy="1681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26" name="그림 25" descr="텍스트이(가) 표시된 사진&#10;&#10;자동 생성된 설명">
              <a:extLst>
                <a:ext uri="{FF2B5EF4-FFF2-40B4-BE49-F238E27FC236}">
                  <a16:creationId xmlns:a16="http://schemas.microsoft.com/office/drawing/2014/main" id="{72A57307-E7E3-4CEC-96C4-E8E40B4848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8933" y="3465863"/>
              <a:ext cx="4252702" cy="2401526"/>
            </a:xfrm>
            <a:prstGeom prst="rect">
              <a:avLst/>
            </a:prstGeom>
          </p:spPr>
        </p:pic>
        <p:sp>
          <p:nvSpPr>
            <p:cNvPr id="30" name="직사각형 29">
              <a:extLst>
                <a:ext uri="{FF2B5EF4-FFF2-40B4-BE49-F238E27FC236}">
                  <a16:creationId xmlns:a16="http://schemas.microsoft.com/office/drawing/2014/main" id="{1C01E4CF-A1CD-45CD-B6B2-12CF6A81B518}"/>
                </a:ext>
              </a:extLst>
            </p:cNvPr>
            <p:cNvSpPr/>
            <p:nvPr/>
          </p:nvSpPr>
          <p:spPr>
            <a:xfrm>
              <a:off x="5364458" y="3922566"/>
              <a:ext cx="738969" cy="818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4" name="직사각형 33">
              <a:extLst>
                <a:ext uri="{FF2B5EF4-FFF2-40B4-BE49-F238E27FC236}">
                  <a16:creationId xmlns:a16="http://schemas.microsoft.com/office/drawing/2014/main" id="{583B3785-3976-4D97-A800-999C5D2EFEDB}"/>
                </a:ext>
              </a:extLst>
            </p:cNvPr>
            <p:cNvSpPr/>
            <p:nvPr/>
          </p:nvSpPr>
          <p:spPr>
            <a:xfrm>
              <a:off x="5373698" y="4025870"/>
              <a:ext cx="313395" cy="818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5" name="직사각형 34">
              <a:extLst>
                <a:ext uri="{FF2B5EF4-FFF2-40B4-BE49-F238E27FC236}">
                  <a16:creationId xmlns:a16="http://schemas.microsoft.com/office/drawing/2014/main" id="{BC6E1BE9-A0CF-4F1B-9B37-AC8973120D75}"/>
                </a:ext>
              </a:extLst>
            </p:cNvPr>
            <p:cNvSpPr/>
            <p:nvPr/>
          </p:nvSpPr>
          <p:spPr>
            <a:xfrm>
              <a:off x="7103889" y="3866499"/>
              <a:ext cx="120829" cy="818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6" name="직사각형 35">
              <a:extLst>
                <a:ext uri="{FF2B5EF4-FFF2-40B4-BE49-F238E27FC236}">
                  <a16:creationId xmlns:a16="http://schemas.microsoft.com/office/drawing/2014/main" id="{DA648FE3-2A73-4855-8E7A-0F42C744A25C}"/>
                </a:ext>
              </a:extLst>
            </p:cNvPr>
            <p:cNvSpPr/>
            <p:nvPr/>
          </p:nvSpPr>
          <p:spPr>
            <a:xfrm>
              <a:off x="7109001" y="3975940"/>
              <a:ext cx="120829" cy="818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44" name="그림 43" descr="텍스트이(가) 표시된 사진&#10;&#10;자동 생성된 설명">
              <a:extLst>
                <a:ext uri="{FF2B5EF4-FFF2-40B4-BE49-F238E27FC236}">
                  <a16:creationId xmlns:a16="http://schemas.microsoft.com/office/drawing/2014/main" id="{72A57307-E7E3-4CEC-96C4-E8E40B48484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62" t="9173" r="51088" b="70102"/>
            <a:stretch/>
          </p:blipFill>
          <p:spPr>
            <a:xfrm>
              <a:off x="5397533" y="4263571"/>
              <a:ext cx="4082414" cy="1084659"/>
            </a:xfrm>
            <a:prstGeom prst="rect">
              <a:avLst/>
            </a:prstGeom>
            <a:ln w="12700">
              <a:solidFill>
                <a:srgbClr val="00B0F0"/>
              </a:solidFill>
              <a:tailEnd type="triangle"/>
            </a:ln>
          </p:spPr>
        </p:pic>
      </p:grpSp>
      <p:grpSp>
        <p:nvGrpSpPr>
          <p:cNvPr id="38" name="그룹 37"/>
          <p:cNvGrpSpPr/>
          <p:nvPr/>
        </p:nvGrpSpPr>
        <p:grpSpPr>
          <a:xfrm>
            <a:off x="2958449" y="3621485"/>
            <a:ext cx="1539256" cy="199656"/>
            <a:chOff x="6656318" y="4223877"/>
            <a:chExt cx="1539256" cy="199656"/>
          </a:xfrm>
        </p:grpSpPr>
        <p:sp>
          <p:nvSpPr>
            <p:cNvPr id="39" name="직사각형 38"/>
            <p:cNvSpPr/>
            <p:nvPr/>
          </p:nvSpPr>
          <p:spPr>
            <a:xfrm>
              <a:off x="6868761" y="4223877"/>
              <a:ext cx="1326813"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Current branch</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40" name="타원 39"/>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1</a:t>
              </a:r>
              <a:endParaRPr lang="ko-KR" altLang="en-US" sz="1200" b="1" dirty="0">
                <a:latin typeface="SamsungOne-400" panose="020B0503030303020204" pitchFamily="34" charset="0"/>
              </a:endParaRPr>
            </a:p>
          </p:txBody>
        </p:sp>
      </p:grpSp>
      <p:grpSp>
        <p:nvGrpSpPr>
          <p:cNvPr id="41" name="그룹 40"/>
          <p:cNvGrpSpPr/>
          <p:nvPr/>
        </p:nvGrpSpPr>
        <p:grpSpPr>
          <a:xfrm>
            <a:off x="3408794" y="4066461"/>
            <a:ext cx="1313702" cy="199656"/>
            <a:chOff x="6656318" y="4223877"/>
            <a:chExt cx="1313702" cy="199656"/>
          </a:xfrm>
        </p:grpSpPr>
        <p:sp>
          <p:nvSpPr>
            <p:cNvPr id="42" name="직사각형 41"/>
            <p:cNvSpPr/>
            <p:nvPr/>
          </p:nvSpPr>
          <p:spPr>
            <a:xfrm>
              <a:off x="6868762" y="4223877"/>
              <a:ext cx="1101258"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main branch</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43" name="타원 42"/>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2</a:t>
              </a:r>
              <a:endParaRPr lang="ko-KR" altLang="en-US" sz="1200" b="1" dirty="0">
                <a:latin typeface="SamsungOne-400" panose="020B0503030303020204" pitchFamily="34" charset="0"/>
              </a:endParaRPr>
            </a:p>
          </p:txBody>
        </p:sp>
      </p:grpSp>
    </p:spTree>
    <p:extLst>
      <p:ext uri="{BB962C8B-B14F-4D97-AF65-F5344CB8AC3E}">
        <p14:creationId xmlns:p14="http://schemas.microsoft.com/office/powerpoint/2010/main" val="18585135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 (1/2)</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702939" y="2216055"/>
            <a:ext cx="8207979" cy="1099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Quá trình thực hành như sau:
Nạp dự án trong Kho lưu trữ GitHub hiện có vào Kho lưu trữ cục bộ Linux bằng cách tạo bản sao.
Tạo một nhánh mới có tên make practice.py để chạy thử nghiệm độ ổn định của thao tác trước khi chỉnh sửa. 
Tạo một tệp python trong nhánh make practice.py. Lưu nó rồi tiến hành quá trình Commit và Push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8" name="그룹 7"/>
          <p:cNvGrpSpPr/>
          <p:nvPr/>
        </p:nvGrpSpPr>
        <p:grpSpPr>
          <a:xfrm>
            <a:off x="853574" y="3787191"/>
            <a:ext cx="7920039" cy="2320864"/>
            <a:chOff x="853574" y="3884643"/>
            <a:chExt cx="7920039" cy="2320864"/>
          </a:xfrm>
        </p:grpSpPr>
        <p:grpSp>
          <p:nvGrpSpPr>
            <p:cNvPr id="36" name="그룹 35"/>
            <p:cNvGrpSpPr/>
            <p:nvPr/>
          </p:nvGrpSpPr>
          <p:grpSpPr>
            <a:xfrm>
              <a:off x="853574" y="3884986"/>
              <a:ext cx="1426244" cy="1424543"/>
              <a:chOff x="996731" y="4099140"/>
              <a:chExt cx="1426244" cy="1424543"/>
            </a:xfrm>
          </p:grpSpPr>
          <p:sp>
            <p:nvSpPr>
              <p:cNvPr id="83" name="직사각형 82">
                <a:extLst>
                  <a:ext uri="{FF2B5EF4-FFF2-40B4-BE49-F238E27FC236}">
                    <a16:creationId xmlns:a16="http://schemas.microsoft.com/office/drawing/2014/main" id="{C3AB614F-F345-4137-ACD0-D18E790411DB}"/>
                  </a:ext>
                </a:extLst>
              </p:cNvPr>
              <p:cNvSpPr/>
              <p:nvPr/>
            </p:nvSpPr>
            <p:spPr>
              <a:xfrm>
                <a:off x="996731" y="4099140"/>
                <a:ext cx="1426244" cy="142454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vi-VN"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Kho lưu trữ GitHub</a:t>
                </a: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 (example1)</a:t>
                </a: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ko-KR" altLang="en-US" sz="1100" b="1" dirty="0">
                  <a:solidFill>
                    <a:schemeClr val="tx1"/>
                  </a:solidFill>
                  <a:latin typeface="SamsungOne-400" panose="020B0503030303020204" pitchFamily="34" charset="0"/>
                  <a:ea typeface="SamsungOne-400" panose="02020603020101020101"/>
                  <a:cs typeface="iCiel Samsung Sharp Sans Regular" pitchFamily="2" charset="77"/>
                </a:endParaRPr>
              </a:p>
            </p:txBody>
          </p:sp>
          <p:sp>
            <p:nvSpPr>
              <p:cNvPr id="84" name="직사각형 83">
                <a:extLst>
                  <a:ext uri="{FF2B5EF4-FFF2-40B4-BE49-F238E27FC236}">
                    <a16:creationId xmlns:a16="http://schemas.microsoft.com/office/drawing/2014/main" id="{9987FB2B-93F0-45CC-AFC7-515C3CDCE428}"/>
                  </a:ext>
                </a:extLst>
              </p:cNvPr>
              <p:cNvSpPr/>
              <p:nvPr/>
            </p:nvSpPr>
            <p:spPr>
              <a:xfrm>
                <a:off x="1115991" y="4648046"/>
                <a:ext cx="1173327" cy="73167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err="1">
                    <a:solidFill>
                      <a:schemeClr val="tx1"/>
                    </a:solidFill>
                    <a:latin typeface="SamsungOne-400" panose="020B0503030303020204" pitchFamily="34" charset="0"/>
                    <a:ea typeface="SamsungOne-400" panose="020B0503030303020204" pitchFamily="34" charset="0"/>
                    <a:cs typeface="iCiel Samsung Sharp Sans Regular" pitchFamily="2" charset="77"/>
                  </a:rPr>
                  <a:t>README.md</a:t>
                </a:r>
                <a:endParaRPr lang="ko-KR" altLang="en-US" sz="1200" b="1" dirty="0">
                  <a:solidFill>
                    <a:schemeClr val="tx1"/>
                  </a:solidFill>
                  <a:latin typeface="SamsungOne-400" panose="020B0503030303020204" pitchFamily="34" charset="0"/>
                  <a:ea typeface="SamsungOne-400" panose="02020603020101020101"/>
                  <a:cs typeface="iCiel Samsung Sharp Sans Regular" pitchFamily="2" charset="77"/>
                </a:endParaRPr>
              </a:p>
            </p:txBody>
          </p:sp>
        </p:grpSp>
        <p:sp>
          <p:nvSpPr>
            <p:cNvPr id="54" name="직사각형 53">
              <a:extLst>
                <a:ext uri="{FF2B5EF4-FFF2-40B4-BE49-F238E27FC236}">
                  <a16:creationId xmlns:a16="http://schemas.microsoft.com/office/drawing/2014/main" id="{6DA48CE3-1170-4E60-A51E-8E102ABDD701}"/>
                </a:ext>
              </a:extLst>
            </p:cNvPr>
            <p:cNvSpPr/>
            <p:nvPr/>
          </p:nvSpPr>
          <p:spPr>
            <a:xfrm>
              <a:off x="3254852" y="3891410"/>
              <a:ext cx="1520377" cy="142454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vi-VN"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kho lưu trữ cục bộ</a:t>
              </a: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(main branch)</a:t>
              </a: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ko-KR" altLang="en-US"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p:txBody>
        </p:sp>
        <p:sp>
          <p:nvSpPr>
            <p:cNvPr id="55" name="직사각형 54">
              <a:extLst>
                <a:ext uri="{FF2B5EF4-FFF2-40B4-BE49-F238E27FC236}">
                  <a16:creationId xmlns:a16="http://schemas.microsoft.com/office/drawing/2014/main" id="{1B971DAD-1934-4225-ADAF-137E685CB6FC}"/>
                </a:ext>
              </a:extLst>
            </p:cNvPr>
            <p:cNvSpPr/>
            <p:nvPr/>
          </p:nvSpPr>
          <p:spPr>
            <a:xfrm>
              <a:off x="3370046" y="4429492"/>
              <a:ext cx="1273744" cy="73607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README.md</a:t>
              </a:r>
            </a:p>
          </p:txBody>
        </p:sp>
        <p:cxnSp>
          <p:nvCxnSpPr>
            <p:cNvPr id="56" name="직선 화살표 연결선 55">
              <a:extLst>
                <a:ext uri="{FF2B5EF4-FFF2-40B4-BE49-F238E27FC236}">
                  <a16:creationId xmlns:a16="http://schemas.microsoft.com/office/drawing/2014/main" id="{86B1DCBB-545B-4963-85C5-3541D7534229}"/>
                </a:ext>
              </a:extLst>
            </p:cNvPr>
            <p:cNvCxnSpPr>
              <a:cxnSpLocks/>
            </p:cNvCxnSpPr>
            <p:nvPr/>
          </p:nvCxnSpPr>
          <p:spPr>
            <a:xfrm>
              <a:off x="2279818" y="4663513"/>
              <a:ext cx="945065" cy="0"/>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57" name="직사각형 56">
              <a:extLst>
                <a:ext uri="{FF2B5EF4-FFF2-40B4-BE49-F238E27FC236}">
                  <a16:creationId xmlns:a16="http://schemas.microsoft.com/office/drawing/2014/main" id="{8D7D049C-6761-4489-A820-BB1FB7573A72}"/>
                </a:ext>
              </a:extLst>
            </p:cNvPr>
            <p:cNvSpPr/>
            <p:nvPr/>
          </p:nvSpPr>
          <p:spPr>
            <a:xfrm>
              <a:off x="5951067" y="3884643"/>
              <a:ext cx="2822546" cy="142454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vi-VN"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kho lưu trữ cục bộ
</a:t>
              </a: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a:t>
              </a:r>
              <a:r>
                <a:rPr lang="en-US" altLang="ko-KR" sz="1200" b="1" dirty="0" err="1">
                  <a:solidFill>
                    <a:schemeClr val="tx1"/>
                  </a:solidFill>
                  <a:latin typeface="SamsungOne-400" panose="020B0503030303020204" pitchFamily="34" charset="0"/>
                  <a:ea typeface="SamsungOne-400" panose="020B0503030303020204" pitchFamily="34" charset="0"/>
                  <a:cs typeface="iCiel Samsung Sharp Sans Regular" pitchFamily="2" charset="77"/>
                </a:rPr>
                <a:t>nhánh</a:t>
              </a: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 make </a:t>
              </a:r>
              <a:r>
                <a:rPr lang="en-US" altLang="ko-KR" sz="1200" b="1" dirty="0" err="1">
                  <a:solidFill>
                    <a:schemeClr val="tx1"/>
                  </a:solidFill>
                  <a:latin typeface="SamsungOne-400" panose="020B0503030303020204" pitchFamily="34" charset="0"/>
                  <a:ea typeface="SamsungOne-400" panose="020B0503030303020204" pitchFamily="34" charset="0"/>
                  <a:cs typeface="iCiel Samsung Sharp Sans Regular" pitchFamily="2" charset="77"/>
                </a:rPr>
                <a:t>practice.py</a:t>
              </a: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a:t>
              </a: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ko-KR" altLang="en-US" sz="1100" b="1" dirty="0">
                <a:solidFill>
                  <a:schemeClr val="tx1"/>
                </a:solidFill>
                <a:latin typeface="SamsungOne-400" panose="020B0503030303020204" pitchFamily="34" charset="0"/>
                <a:ea typeface="SamsungOne-400" panose="02020603020101020101"/>
                <a:cs typeface="iCiel Samsung Sharp Sans Regular" pitchFamily="2" charset="77"/>
              </a:endParaRPr>
            </a:p>
          </p:txBody>
        </p:sp>
        <p:sp>
          <p:nvSpPr>
            <p:cNvPr id="58" name="직사각형 57">
              <a:extLst>
                <a:ext uri="{FF2B5EF4-FFF2-40B4-BE49-F238E27FC236}">
                  <a16:creationId xmlns:a16="http://schemas.microsoft.com/office/drawing/2014/main" id="{54B538EF-EDA6-4778-993D-0E233D50226C}"/>
                </a:ext>
              </a:extLst>
            </p:cNvPr>
            <p:cNvSpPr/>
            <p:nvPr/>
          </p:nvSpPr>
          <p:spPr>
            <a:xfrm>
              <a:off x="6050269" y="4397689"/>
              <a:ext cx="2644139" cy="8288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README.md</a:t>
              </a:r>
            </a:p>
            <a:p>
              <a:pPr algn="ct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practice.py </a:t>
              </a:r>
            </a:p>
            <a:p>
              <a:pPr algn="ctr"/>
              <a:r>
                <a:rPr lang="vi-VN" altLang="ko-KR"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rPr>
                <a:t>(được tạo và đẩy vào </a:t>
              </a:r>
              <a:r>
                <a:rPr lang="en-US" altLang="ko-KR"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rPr>
                <a:t>‘make practice.py branch’)</a:t>
              </a:r>
            </a:p>
          </p:txBody>
        </p:sp>
        <p:cxnSp>
          <p:nvCxnSpPr>
            <p:cNvPr id="59" name="연결선: 꺾임 71">
              <a:extLst>
                <a:ext uri="{FF2B5EF4-FFF2-40B4-BE49-F238E27FC236}">
                  <a16:creationId xmlns:a16="http://schemas.microsoft.com/office/drawing/2014/main" id="{E33FBA16-FE38-4E29-94FC-B28D84988B61}"/>
                </a:ext>
              </a:extLst>
            </p:cNvPr>
            <p:cNvCxnSpPr>
              <a:stCxn id="57" idx="2"/>
              <a:endCxn id="54" idx="2"/>
            </p:cNvCxnSpPr>
            <p:nvPr/>
          </p:nvCxnSpPr>
          <p:spPr>
            <a:xfrm rot="5400000">
              <a:off x="5685308" y="3638920"/>
              <a:ext cx="6767" cy="3347299"/>
            </a:xfrm>
            <a:prstGeom prst="bentConnector3">
              <a:avLst>
                <a:gd name="adj1" fmla="val 3478159"/>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60" name="타원 59">
              <a:extLst>
                <a:ext uri="{FF2B5EF4-FFF2-40B4-BE49-F238E27FC236}">
                  <a16:creationId xmlns:a16="http://schemas.microsoft.com/office/drawing/2014/main" id="{F5A7E03D-1233-4324-948A-858032A10083}"/>
                </a:ext>
              </a:extLst>
            </p:cNvPr>
            <p:cNvSpPr/>
            <p:nvPr/>
          </p:nvSpPr>
          <p:spPr>
            <a:xfrm>
              <a:off x="2430729" y="4356978"/>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1</a:t>
              </a:r>
              <a:endParaRPr lang="ko-KR" altLang="en-US" sz="1200" b="1" dirty="0">
                <a:solidFill>
                  <a:schemeClr val="bg1"/>
                </a:solidFill>
                <a:latin typeface="SamsungOne-400" panose="020B0503030303020204" pitchFamily="34" charset="0"/>
                <a:ea typeface="SamsungOne-400" panose="02020603020101020101"/>
              </a:endParaRPr>
            </a:p>
          </p:txBody>
        </p:sp>
        <p:sp>
          <p:nvSpPr>
            <p:cNvPr id="64" name="직사각형 63"/>
            <p:cNvSpPr/>
            <p:nvPr/>
          </p:nvSpPr>
          <p:spPr>
            <a:xfrm>
              <a:off x="2627641" y="4356566"/>
              <a:ext cx="554959" cy="276999"/>
            </a:xfrm>
            <a:prstGeom prst="rect">
              <a:avLst/>
            </a:prstGeom>
          </p:spPr>
          <p:txBody>
            <a:bodyPr wrap="none">
              <a:spAutoFit/>
            </a:bodyPr>
            <a:lstStyle/>
            <a:p>
              <a:pPr algn="ctr" latinLnBrk="0">
                <a:spcAft>
                  <a:spcPts val="400"/>
                </a:spcAft>
                <a:buClr>
                  <a:srgbClr val="193EB0"/>
                </a:buClr>
              </a:pPr>
              <a:r>
                <a:rPr lang="en-US" altLang="ko-KR" sz="1200" b="1" dirty="0">
                  <a:solidFill>
                    <a:srgbClr val="1429A0"/>
                  </a:solidFill>
                  <a:latin typeface="SamsungOne-400" panose="020B0503030303020204" pitchFamily="34" charset="0"/>
                  <a:ea typeface="SamsungOne-400" panose="020B0503030303020204" pitchFamily="34" charset="0"/>
                </a:rPr>
                <a:t>clone</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grpSp>
          <p:nvGrpSpPr>
            <p:cNvPr id="65" name="그룹 64"/>
            <p:cNvGrpSpPr/>
            <p:nvPr/>
          </p:nvGrpSpPr>
          <p:grpSpPr>
            <a:xfrm>
              <a:off x="2676229" y="5374510"/>
              <a:ext cx="1607095" cy="830997"/>
              <a:chOff x="2992385" y="5589386"/>
              <a:chExt cx="1607095" cy="830997"/>
            </a:xfrm>
          </p:grpSpPr>
          <p:sp>
            <p:nvSpPr>
              <p:cNvPr id="81" name="직사각형 80"/>
              <p:cNvSpPr/>
              <p:nvPr/>
            </p:nvSpPr>
            <p:spPr>
              <a:xfrm>
                <a:off x="3210863" y="5589386"/>
                <a:ext cx="1388617" cy="830997"/>
              </a:xfrm>
              <a:prstGeom prst="rect">
                <a:avLst/>
              </a:prstGeom>
            </p:spPr>
            <p:txBody>
              <a:bodyPr wrap="square">
                <a:spAutoFit/>
              </a:bodyPr>
              <a:lstStyle/>
              <a:p>
                <a:pPr latinLnBrk="0">
                  <a:spcAft>
                    <a:spcPts val="400"/>
                  </a:spcAft>
                  <a:buClr>
                    <a:srgbClr val="193EB0"/>
                  </a:buClr>
                </a:pPr>
                <a:r>
                  <a:rPr lang="en-US" altLang="ko-KR" sz="1200" b="1" dirty="0" err="1">
                    <a:solidFill>
                      <a:srgbClr val="1429A0"/>
                    </a:solidFill>
                    <a:latin typeface="SamsungOne-400" panose="020B0503030303020204" pitchFamily="34" charset="0"/>
                    <a:ea typeface="SamsungOne-400" panose="020B0503030303020204" pitchFamily="34" charset="0"/>
                  </a:rPr>
                  <a:t>Chỉ</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có</a:t>
                </a:r>
                <a:r>
                  <a:rPr lang="en-US" altLang="ko-KR" sz="1200" b="1" dirty="0">
                    <a:solidFill>
                      <a:srgbClr val="1429A0"/>
                    </a:solidFill>
                    <a:latin typeface="SamsungOne-400" panose="020B0503030303020204" pitchFamily="34" charset="0"/>
                    <a:ea typeface="SamsungOne-400" panose="020B0503030303020204" pitchFamily="34" charset="0"/>
                  </a:rPr>
                  <a:t> file README.md</a:t>
                </a:r>
                <a:br>
                  <a:rPr lang="en-US" altLang="ko-KR" sz="1200" b="1" dirty="0">
                    <a:solidFill>
                      <a:srgbClr val="1429A0"/>
                    </a:solidFill>
                    <a:latin typeface="SamsungOne-400" panose="020B0503030303020204" pitchFamily="34" charset="0"/>
                    <a:ea typeface="SamsungOne-400" panose="020B0503030303020204" pitchFamily="34" charset="0"/>
                  </a:rPr>
                </a:br>
                <a:r>
                  <a:rPr lang="en-US" altLang="ko-KR" sz="1200" b="1" dirty="0">
                    <a:solidFill>
                      <a:srgbClr val="1429A0"/>
                    </a:solidFill>
                    <a:latin typeface="SamsungOne-400" panose="020B0503030303020204" pitchFamily="34" charset="0"/>
                    <a:ea typeface="SamsungOne-400" panose="020B0503030303020204" pitchFamily="34" charset="0"/>
                  </a:rPr>
                  <a:t>(</a:t>
                </a:r>
                <a:r>
                  <a:rPr lang="en-US" altLang="ko-KR" sz="1200" b="1" dirty="0" err="1">
                    <a:solidFill>
                      <a:srgbClr val="1429A0"/>
                    </a:solidFill>
                    <a:latin typeface="SamsungOne-400" panose="020B0503030303020204" pitchFamily="34" charset="0"/>
                    <a:ea typeface="SamsungOne-400" panose="020B0503030303020204" pitchFamily="34" charset="0"/>
                  </a:rPr>
                  <a:t>không</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có</a:t>
                </a:r>
                <a:r>
                  <a:rPr lang="en-US" altLang="ko-KR" sz="1200" b="1" dirty="0">
                    <a:solidFill>
                      <a:srgbClr val="1429A0"/>
                    </a:solidFill>
                    <a:latin typeface="SamsungOne-400" panose="020B0503030303020204" pitchFamily="34" charset="0"/>
                    <a:ea typeface="SamsungOne-400" panose="020B0503030303020204" pitchFamily="34" charset="0"/>
                  </a:rPr>
                  <a:t> practice.py)</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sp>
            <p:nvSpPr>
              <p:cNvPr id="82" name="타원 81">
                <a:extLst>
                  <a:ext uri="{FF2B5EF4-FFF2-40B4-BE49-F238E27FC236}">
                    <a16:creationId xmlns:a16="http://schemas.microsoft.com/office/drawing/2014/main" id="{F5A7E03D-1233-4324-948A-858032A10083}"/>
                  </a:ext>
                </a:extLst>
              </p:cNvPr>
              <p:cNvSpPr/>
              <p:nvPr/>
            </p:nvSpPr>
            <p:spPr>
              <a:xfrm>
                <a:off x="2992385" y="5624585"/>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5</a:t>
                </a:r>
                <a:endParaRPr lang="ko-KR" altLang="en-US" sz="1200" b="1" dirty="0">
                  <a:solidFill>
                    <a:schemeClr val="bg1"/>
                  </a:solidFill>
                  <a:latin typeface="SamsungOne-400" panose="020B0503030303020204" pitchFamily="34" charset="0"/>
                  <a:ea typeface="SamsungOne-400" panose="02020603020101020101"/>
                </a:endParaRPr>
              </a:p>
            </p:txBody>
          </p:sp>
        </p:grpSp>
        <p:cxnSp>
          <p:nvCxnSpPr>
            <p:cNvPr id="67" name="직선 화살표 연결선 66">
              <a:extLst>
                <a:ext uri="{FF2B5EF4-FFF2-40B4-BE49-F238E27FC236}">
                  <a16:creationId xmlns:a16="http://schemas.microsoft.com/office/drawing/2014/main" id="{86B1DCBB-545B-4963-85C5-3541D7534229}"/>
                </a:ext>
              </a:extLst>
            </p:cNvPr>
            <p:cNvCxnSpPr>
              <a:cxnSpLocks/>
            </p:cNvCxnSpPr>
            <p:nvPr/>
          </p:nvCxnSpPr>
          <p:spPr>
            <a:xfrm>
              <a:off x="4777729" y="4661023"/>
              <a:ext cx="1173338" cy="0"/>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nvGrpSpPr>
            <p:cNvPr id="68" name="그룹 67"/>
            <p:cNvGrpSpPr/>
            <p:nvPr/>
          </p:nvGrpSpPr>
          <p:grpSpPr>
            <a:xfrm>
              <a:off x="4817285" y="4175326"/>
              <a:ext cx="1190929" cy="461665"/>
              <a:chOff x="1946881" y="5731111"/>
              <a:chExt cx="1190929" cy="461665"/>
            </a:xfrm>
          </p:grpSpPr>
          <p:sp>
            <p:nvSpPr>
              <p:cNvPr id="79" name="타원 78">
                <a:extLst>
                  <a:ext uri="{FF2B5EF4-FFF2-40B4-BE49-F238E27FC236}">
                    <a16:creationId xmlns:a16="http://schemas.microsoft.com/office/drawing/2014/main" id="{F5A7E03D-1233-4324-948A-858032A10083}"/>
                  </a:ext>
                </a:extLst>
              </p:cNvPr>
              <p:cNvSpPr/>
              <p:nvPr/>
            </p:nvSpPr>
            <p:spPr>
              <a:xfrm>
                <a:off x="1946881" y="5807723"/>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2</a:t>
                </a:r>
                <a:endParaRPr lang="ko-KR" altLang="en-US" sz="1200" b="1" dirty="0">
                  <a:solidFill>
                    <a:schemeClr val="bg1"/>
                  </a:solidFill>
                  <a:latin typeface="SamsungOne-400" panose="020B0503030303020204" pitchFamily="34" charset="0"/>
                  <a:ea typeface="SamsungOne-400" panose="02020603020101020101"/>
                </a:endParaRPr>
              </a:p>
            </p:txBody>
          </p:sp>
          <p:sp>
            <p:nvSpPr>
              <p:cNvPr id="80" name="직사각형 79"/>
              <p:cNvSpPr/>
              <p:nvPr/>
            </p:nvSpPr>
            <p:spPr>
              <a:xfrm>
                <a:off x="2156841" y="5731111"/>
                <a:ext cx="980969" cy="461665"/>
              </a:xfrm>
              <a:prstGeom prst="rect">
                <a:avLst/>
              </a:prstGeom>
            </p:spPr>
            <p:txBody>
              <a:bodyPr wrap="square">
                <a:spAutoFit/>
              </a:bodyPr>
              <a:lstStyle/>
              <a:p>
                <a:pPr latinLnBrk="0">
                  <a:spcAft>
                    <a:spcPts val="400"/>
                  </a:spcAft>
                  <a:buClr>
                    <a:srgbClr val="193EB0"/>
                  </a:buClr>
                </a:pPr>
                <a:r>
                  <a:rPr lang="en-US" altLang="ko-KR" sz="1200" b="1" dirty="0" err="1">
                    <a:solidFill>
                      <a:srgbClr val="1429A0"/>
                    </a:solidFill>
                    <a:latin typeface="SamsungOne-400" panose="020B0503030303020204" pitchFamily="34" charset="0"/>
                    <a:ea typeface="SamsungOne-400" panose="020B0503030303020204" pitchFamily="34" charset="0"/>
                  </a:rPr>
                  <a:t>Tạo</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nhánh</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mới</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grpSp>
        <p:grpSp>
          <p:nvGrpSpPr>
            <p:cNvPr id="69" name="그룹 68"/>
            <p:cNvGrpSpPr/>
            <p:nvPr/>
          </p:nvGrpSpPr>
          <p:grpSpPr>
            <a:xfrm>
              <a:off x="4820654" y="5620610"/>
              <a:ext cx="2078024" cy="276999"/>
              <a:chOff x="2992385" y="5612246"/>
              <a:chExt cx="2078024" cy="276999"/>
            </a:xfrm>
          </p:grpSpPr>
          <p:sp>
            <p:nvSpPr>
              <p:cNvPr id="77" name="직사각형 76"/>
              <p:cNvSpPr/>
              <p:nvPr/>
            </p:nvSpPr>
            <p:spPr>
              <a:xfrm>
                <a:off x="3210863" y="5612246"/>
                <a:ext cx="1859546" cy="276999"/>
              </a:xfrm>
              <a:prstGeom prst="rect">
                <a:avLst/>
              </a:prstGeom>
            </p:spPr>
            <p:txBody>
              <a:bodyPr wrap="square">
                <a:spAutoFit/>
              </a:bodyPr>
              <a:lstStyle/>
              <a:p>
                <a:pPr latinLnBrk="0">
                  <a:spcAft>
                    <a:spcPts val="400"/>
                  </a:spcAft>
                  <a:buClr>
                    <a:srgbClr val="193EB0"/>
                  </a:buClr>
                </a:pPr>
                <a:r>
                  <a:rPr lang="en-US" altLang="ko-KR" sz="1200" b="1" dirty="0" err="1">
                    <a:solidFill>
                      <a:srgbClr val="1429A0"/>
                    </a:solidFill>
                    <a:latin typeface="SamsungOne-400" panose="020B0503030303020204" pitchFamily="34" charset="0"/>
                    <a:ea typeface="SamsungOne-400" panose="020B0503030303020204" pitchFamily="34" charset="0"/>
                  </a:rPr>
                  <a:t>Tới</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nhánh</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chính</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sp>
            <p:nvSpPr>
              <p:cNvPr id="78" name="타원 77">
                <a:extLst>
                  <a:ext uri="{FF2B5EF4-FFF2-40B4-BE49-F238E27FC236}">
                    <a16:creationId xmlns:a16="http://schemas.microsoft.com/office/drawing/2014/main" id="{F5A7E03D-1233-4324-948A-858032A10083}"/>
                  </a:ext>
                </a:extLst>
              </p:cNvPr>
              <p:cNvSpPr/>
              <p:nvPr/>
            </p:nvSpPr>
            <p:spPr>
              <a:xfrm>
                <a:off x="2992385" y="5624585"/>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4</a:t>
                </a:r>
                <a:endParaRPr lang="ko-KR" altLang="en-US" sz="1200" b="1" dirty="0">
                  <a:solidFill>
                    <a:schemeClr val="bg1"/>
                  </a:solidFill>
                  <a:latin typeface="SamsungOne-400" panose="020B0503030303020204" pitchFamily="34" charset="0"/>
                  <a:ea typeface="SamsungOne-400" panose="02020603020101020101"/>
                </a:endParaRPr>
              </a:p>
            </p:txBody>
          </p:sp>
        </p:grpSp>
        <p:sp>
          <p:nvSpPr>
            <p:cNvPr id="71" name="타원 70">
              <a:extLst>
                <a:ext uri="{FF2B5EF4-FFF2-40B4-BE49-F238E27FC236}">
                  <a16:creationId xmlns:a16="http://schemas.microsoft.com/office/drawing/2014/main" id="{F5A7E03D-1233-4324-948A-858032A10083}"/>
                </a:ext>
              </a:extLst>
            </p:cNvPr>
            <p:cNvSpPr/>
            <p:nvPr/>
          </p:nvSpPr>
          <p:spPr>
            <a:xfrm>
              <a:off x="6642998" y="4433892"/>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3</a:t>
              </a:r>
              <a:endParaRPr lang="ko-KR" altLang="en-US" sz="1200" b="1" dirty="0">
                <a:solidFill>
                  <a:schemeClr val="bg1"/>
                </a:solidFill>
                <a:latin typeface="SamsungOne-400" panose="020B0503030303020204" pitchFamily="34" charset="0"/>
                <a:ea typeface="SamsungOne-400" panose="02020603020101020101"/>
              </a:endParaRPr>
            </a:p>
          </p:txBody>
        </p:sp>
      </p:grpSp>
    </p:spTree>
    <p:extLst>
      <p:ext uri="{BB962C8B-B14F-4D97-AF65-F5344CB8AC3E}">
        <p14:creationId xmlns:p14="http://schemas.microsoft.com/office/powerpoint/2010/main" val="15942506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 (2/2)</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702939" y="2216055"/>
            <a:ext cx="8207979"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Không có thay đổi trong nhánh chính.
Điều này là do chúng ta đã thao tác trong nhánh make practice.py mới,  là một không gian làm việc độc lập.
Khi thực hiện công việc cá nhân hoặc tập thể, đều có thể chạy thử nghiệm trong khi làm việc độc lập mà không ảnh hưởng đến tính ổn định của dự án. Nếu kết quả thử nghiệm không ổn định, nó sẽ không được tích hợp vào nhánh chính. Khi bạn quay trở lại nhánh chính, nội dung của dự án cũng trở về trạng thái ban đầu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73" name="그룹 72"/>
          <p:cNvGrpSpPr/>
          <p:nvPr/>
        </p:nvGrpSpPr>
        <p:grpSpPr>
          <a:xfrm>
            <a:off x="853574" y="3787191"/>
            <a:ext cx="7920039" cy="2320864"/>
            <a:chOff x="853574" y="3884643"/>
            <a:chExt cx="7920039" cy="2320864"/>
          </a:xfrm>
        </p:grpSpPr>
        <p:grpSp>
          <p:nvGrpSpPr>
            <p:cNvPr id="74" name="그룹 73"/>
            <p:cNvGrpSpPr/>
            <p:nvPr/>
          </p:nvGrpSpPr>
          <p:grpSpPr>
            <a:xfrm>
              <a:off x="853574" y="3884986"/>
              <a:ext cx="1426244" cy="1424543"/>
              <a:chOff x="996731" y="4099140"/>
              <a:chExt cx="1426244" cy="1424543"/>
            </a:xfrm>
          </p:grpSpPr>
          <p:sp>
            <p:nvSpPr>
              <p:cNvPr id="94" name="직사각형 93">
                <a:extLst>
                  <a:ext uri="{FF2B5EF4-FFF2-40B4-BE49-F238E27FC236}">
                    <a16:creationId xmlns:a16="http://schemas.microsoft.com/office/drawing/2014/main" id="{C3AB614F-F345-4137-ACD0-D18E790411DB}"/>
                  </a:ext>
                </a:extLst>
              </p:cNvPr>
              <p:cNvSpPr/>
              <p:nvPr/>
            </p:nvSpPr>
            <p:spPr>
              <a:xfrm>
                <a:off x="996731" y="4099140"/>
                <a:ext cx="1426244" cy="142454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vi-VN"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Kho lưu trữ GitHub </a:t>
                </a: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 (example1)</a:t>
                </a: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ko-KR" altLang="en-US" sz="1100" b="1" dirty="0">
                  <a:solidFill>
                    <a:schemeClr val="tx1"/>
                  </a:solidFill>
                  <a:latin typeface="SamsungOne-400" panose="020B0503030303020204" pitchFamily="34" charset="0"/>
                  <a:ea typeface="SamsungOne-400" panose="02020603020101020101"/>
                  <a:cs typeface="iCiel Samsung Sharp Sans Regular" pitchFamily="2" charset="77"/>
                </a:endParaRPr>
              </a:p>
            </p:txBody>
          </p:sp>
          <p:sp>
            <p:nvSpPr>
              <p:cNvPr id="95" name="직사각형 94">
                <a:extLst>
                  <a:ext uri="{FF2B5EF4-FFF2-40B4-BE49-F238E27FC236}">
                    <a16:creationId xmlns:a16="http://schemas.microsoft.com/office/drawing/2014/main" id="{9987FB2B-93F0-45CC-AFC7-515C3CDCE428}"/>
                  </a:ext>
                </a:extLst>
              </p:cNvPr>
              <p:cNvSpPr/>
              <p:nvPr/>
            </p:nvSpPr>
            <p:spPr>
              <a:xfrm>
                <a:off x="1115991" y="4648046"/>
                <a:ext cx="1173327" cy="73167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README.md</a:t>
                </a:r>
                <a:endParaRPr lang="ko-KR" altLang="en-US" sz="1200" b="1" dirty="0">
                  <a:solidFill>
                    <a:schemeClr val="tx1"/>
                  </a:solidFill>
                  <a:latin typeface="SamsungOne-400" panose="020B0503030303020204" pitchFamily="34" charset="0"/>
                  <a:ea typeface="SamsungOne-400" panose="02020603020101020101"/>
                  <a:cs typeface="iCiel Samsung Sharp Sans Regular" pitchFamily="2" charset="77"/>
                </a:endParaRPr>
              </a:p>
            </p:txBody>
          </p:sp>
        </p:grpSp>
        <p:sp>
          <p:nvSpPr>
            <p:cNvPr id="75" name="직사각형 74">
              <a:extLst>
                <a:ext uri="{FF2B5EF4-FFF2-40B4-BE49-F238E27FC236}">
                  <a16:creationId xmlns:a16="http://schemas.microsoft.com/office/drawing/2014/main" id="{6DA48CE3-1170-4E60-A51E-8E102ABDD701}"/>
                </a:ext>
              </a:extLst>
            </p:cNvPr>
            <p:cNvSpPr/>
            <p:nvPr/>
          </p:nvSpPr>
          <p:spPr>
            <a:xfrm>
              <a:off x="3254852" y="3891410"/>
              <a:ext cx="1520377" cy="142454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vi-VN"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kho lưu trữ cục bộ</a:t>
              </a: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(main branch)</a:t>
              </a: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ko-KR" altLang="en-US"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p:txBody>
        </p:sp>
        <p:sp>
          <p:nvSpPr>
            <p:cNvPr id="76" name="직사각형 75">
              <a:extLst>
                <a:ext uri="{FF2B5EF4-FFF2-40B4-BE49-F238E27FC236}">
                  <a16:creationId xmlns:a16="http://schemas.microsoft.com/office/drawing/2014/main" id="{1B971DAD-1934-4225-ADAF-137E685CB6FC}"/>
                </a:ext>
              </a:extLst>
            </p:cNvPr>
            <p:cNvSpPr/>
            <p:nvPr/>
          </p:nvSpPr>
          <p:spPr>
            <a:xfrm>
              <a:off x="3370046" y="4429492"/>
              <a:ext cx="1273744" cy="73607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README.md</a:t>
              </a:r>
            </a:p>
          </p:txBody>
        </p:sp>
        <p:cxnSp>
          <p:nvCxnSpPr>
            <p:cNvPr id="77" name="직선 화살표 연결선 76">
              <a:extLst>
                <a:ext uri="{FF2B5EF4-FFF2-40B4-BE49-F238E27FC236}">
                  <a16:creationId xmlns:a16="http://schemas.microsoft.com/office/drawing/2014/main" id="{86B1DCBB-545B-4963-85C5-3541D7534229}"/>
                </a:ext>
              </a:extLst>
            </p:cNvPr>
            <p:cNvCxnSpPr>
              <a:cxnSpLocks/>
            </p:cNvCxnSpPr>
            <p:nvPr/>
          </p:nvCxnSpPr>
          <p:spPr>
            <a:xfrm>
              <a:off x="2279818" y="4663513"/>
              <a:ext cx="945065" cy="0"/>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8D7D049C-6761-4489-A820-BB1FB7573A72}"/>
                </a:ext>
              </a:extLst>
            </p:cNvPr>
            <p:cNvSpPr/>
            <p:nvPr/>
          </p:nvSpPr>
          <p:spPr>
            <a:xfrm>
              <a:off x="5951067" y="3884643"/>
              <a:ext cx="2822546" cy="142454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vi-VN"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kho lưu trữ cục bộ</a:t>
              </a: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a:t>
              </a:r>
              <a:r>
                <a:rPr lang="en-US" altLang="ko-KR" sz="1200" b="1" dirty="0" err="1">
                  <a:solidFill>
                    <a:schemeClr val="tx1"/>
                  </a:solidFill>
                  <a:latin typeface="SamsungOne-400" panose="020B0503030303020204" pitchFamily="34" charset="0"/>
                  <a:ea typeface="SamsungOne-400" panose="020B0503030303020204" pitchFamily="34" charset="0"/>
                  <a:cs typeface="iCiel Samsung Sharp Sans Regular" pitchFamily="2" charset="77"/>
                </a:rPr>
                <a:t>nhánh</a:t>
              </a: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 make </a:t>
              </a:r>
              <a:r>
                <a:rPr lang="en-US" altLang="ko-KR" sz="1200" b="1" dirty="0" err="1">
                  <a:solidFill>
                    <a:schemeClr val="tx1"/>
                  </a:solidFill>
                  <a:latin typeface="SamsungOne-400" panose="020B0503030303020204" pitchFamily="34" charset="0"/>
                  <a:ea typeface="SamsungOne-400" panose="020B0503030303020204" pitchFamily="34" charset="0"/>
                  <a:cs typeface="iCiel Samsung Sharp Sans Regular" pitchFamily="2" charset="77"/>
                </a:rPr>
                <a:t>practice.py</a:t>
              </a: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a:t>
              </a: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ko-KR" altLang="en-US" sz="1100" b="1" dirty="0">
                <a:solidFill>
                  <a:schemeClr val="tx1"/>
                </a:solidFill>
                <a:latin typeface="SamsungOne-400" panose="020B0503030303020204" pitchFamily="34" charset="0"/>
                <a:ea typeface="SamsungOne-400" panose="02020603020101020101"/>
                <a:cs typeface="iCiel Samsung Sharp Sans Regular" pitchFamily="2" charset="77"/>
              </a:endParaRPr>
            </a:p>
          </p:txBody>
        </p:sp>
        <p:sp>
          <p:nvSpPr>
            <p:cNvPr id="79" name="직사각형 78">
              <a:extLst>
                <a:ext uri="{FF2B5EF4-FFF2-40B4-BE49-F238E27FC236}">
                  <a16:creationId xmlns:a16="http://schemas.microsoft.com/office/drawing/2014/main" id="{54B538EF-EDA6-4778-993D-0E233D50226C}"/>
                </a:ext>
              </a:extLst>
            </p:cNvPr>
            <p:cNvSpPr/>
            <p:nvPr/>
          </p:nvSpPr>
          <p:spPr>
            <a:xfrm>
              <a:off x="6050269" y="4397689"/>
              <a:ext cx="2644139" cy="8288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README.md</a:t>
              </a:r>
            </a:p>
            <a:p>
              <a:pPr algn="ct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practice.py </a:t>
              </a:r>
            </a:p>
            <a:p>
              <a:pPr algn="ctr"/>
              <a:r>
                <a:rPr lang="en-US" altLang="ko-KR"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rPr>
                <a:t>(</a:t>
              </a:r>
              <a:r>
                <a:rPr lang="vi-VN" altLang="ko-KR"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rPr>
                <a:t>được tạo và đẩy vào</a:t>
              </a:r>
              <a:r>
                <a:rPr lang="en-US" altLang="ko-KR"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rPr>
                <a:t> ‘make practice.py branch’)</a:t>
              </a:r>
            </a:p>
          </p:txBody>
        </p:sp>
        <p:cxnSp>
          <p:nvCxnSpPr>
            <p:cNvPr id="80" name="연결선: 꺾임 71">
              <a:extLst>
                <a:ext uri="{FF2B5EF4-FFF2-40B4-BE49-F238E27FC236}">
                  <a16:creationId xmlns:a16="http://schemas.microsoft.com/office/drawing/2014/main" id="{E33FBA16-FE38-4E29-94FC-B28D84988B61}"/>
                </a:ext>
              </a:extLst>
            </p:cNvPr>
            <p:cNvCxnSpPr>
              <a:stCxn id="78" idx="2"/>
              <a:endCxn id="75" idx="2"/>
            </p:cNvCxnSpPr>
            <p:nvPr/>
          </p:nvCxnSpPr>
          <p:spPr>
            <a:xfrm rot="5400000">
              <a:off x="5685308" y="3638920"/>
              <a:ext cx="6767" cy="3347299"/>
            </a:xfrm>
            <a:prstGeom prst="bentConnector3">
              <a:avLst>
                <a:gd name="adj1" fmla="val 3478159"/>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5A7E03D-1233-4324-948A-858032A10083}"/>
                </a:ext>
              </a:extLst>
            </p:cNvPr>
            <p:cNvSpPr/>
            <p:nvPr/>
          </p:nvSpPr>
          <p:spPr>
            <a:xfrm>
              <a:off x="2430729" y="4356978"/>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1</a:t>
              </a:r>
              <a:endParaRPr lang="ko-KR" altLang="en-US" sz="1200" b="1" dirty="0">
                <a:solidFill>
                  <a:schemeClr val="bg1"/>
                </a:solidFill>
                <a:latin typeface="SamsungOne-400" panose="020B0503030303020204" pitchFamily="34" charset="0"/>
                <a:ea typeface="SamsungOne-400" panose="02020603020101020101"/>
              </a:endParaRPr>
            </a:p>
          </p:txBody>
        </p:sp>
        <p:sp>
          <p:nvSpPr>
            <p:cNvPr id="82" name="직사각형 81"/>
            <p:cNvSpPr/>
            <p:nvPr/>
          </p:nvSpPr>
          <p:spPr>
            <a:xfrm>
              <a:off x="2627641" y="4356566"/>
              <a:ext cx="554959" cy="276999"/>
            </a:xfrm>
            <a:prstGeom prst="rect">
              <a:avLst/>
            </a:prstGeom>
          </p:spPr>
          <p:txBody>
            <a:bodyPr wrap="none">
              <a:spAutoFit/>
            </a:bodyPr>
            <a:lstStyle/>
            <a:p>
              <a:pPr algn="ctr" latinLnBrk="0">
                <a:spcAft>
                  <a:spcPts val="400"/>
                </a:spcAft>
                <a:buClr>
                  <a:srgbClr val="193EB0"/>
                </a:buClr>
              </a:pPr>
              <a:r>
                <a:rPr lang="en-US" altLang="ko-KR" sz="1200" b="1" dirty="0">
                  <a:solidFill>
                    <a:srgbClr val="1429A0"/>
                  </a:solidFill>
                  <a:latin typeface="SamsungOne-400" panose="020B0503030303020204" pitchFamily="34" charset="0"/>
                  <a:ea typeface="SamsungOne-400" panose="020B0503030303020204" pitchFamily="34" charset="0"/>
                </a:rPr>
                <a:t>clone</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grpSp>
          <p:nvGrpSpPr>
            <p:cNvPr id="83" name="그룹 82"/>
            <p:cNvGrpSpPr/>
            <p:nvPr/>
          </p:nvGrpSpPr>
          <p:grpSpPr>
            <a:xfrm>
              <a:off x="2676229" y="5374510"/>
              <a:ext cx="1607095" cy="830997"/>
              <a:chOff x="2992385" y="5589386"/>
              <a:chExt cx="1607095" cy="830997"/>
            </a:xfrm>
          </p:grpSpPr>
          <p:sp>
            <p:nvSpPr>
              <p:cNvPr id="92" name="직사각형 91"/>
              <p:cNvSpPr/>
              <p:nvPr/>
            </p:nvSpPr>
            <p:spPr>
              <a:xfrm>
                <a:off x="3210863" y="5589386"/>
                <a:ext cx="1388617" cy="830997"/>
              </a:xfrm>
              <a:prstGeom prst="rect">
                <a:avLst/>
              </a:prstGeom>
            </p:spPr>
            <p:txBody>
              <a:bodyPr wrap="square">
                <a:spAutoFit/>
              </a:bodyPr>
              <a:lstStyle/>
              <a:p>
                <a:pPr latinLnBrk="0">
                  <a:spcAft>
                    <a:spcPts val="400"/>
                  </a:spcAft>
                  <a:buClr>
                    <a:srgbClr val="193EB0"/>
                  </a:buClr>
                </a:pPr>
                <a:r>
                  <a:rPr lang="en-US" altLang="ko-KR" sz="1200" b="1" dirty="0" err="1">
                    <a:solidFill>
                      <a:srgbClr val="1429A0"/>
                    </a:solidFill>
                    <a:latin typeface="SamsungOne-400" panose="020B0503030303020204" pitchFamily="34" charset="0"/>
                    <a:ea typeface="SamsungOne-400" panose="020B0503030303020204" pitchFamily="34" charset="0"/>
                  </a:rPr>
                  <a:t>Chỉ</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có</a:t>
                </a:r>
                <a:r>
                  <a:rPr lang="en-US" altLang="ko-KR" sz="1200" b="1" dirty="0">
                    <a:solidFill>
                      <a:srgbClr val="1429A0"/>
                    </a:solidFill>
                    <a:latin typeface="SamsungOne-400" panose="020B0503030303020204" pitchFamily="34" charset="0"/>
                    <a:ea typeface="SamsungOne-400" panose="020B0503030303020204" pitchFamily="34" charset="0"/>
                  </a:rPr>
                  <a:t> file </a:t>
                </a:r>
                <a:r>
                  <a:rPr lang="en-US" altLang="ko-KR" sz="1200" b="1" dirty="0" err="1">
                    <a:solidFill>
                      <a:srgbClr val="1429A0"/>
                    </a:solidFill>
                    <a:latin typeface="SamsungOne-400" panose="020B0503030303020204" pitchFamily="34" charset="0"/>
                    <a:ea typeface="SamsungOne-400" panose="020B0503030303020204" pitchFamily="34" charset="0"/>
                  </a:rPr>
                  <a:t>README.md</a:t>
                </a:r>
                <a:br>
                  <a:rPr lang="en-US" altLang="ko-KR" sz="1200" b="1" dirty="0">
                    <a:solidFill>
                      <a:srgbClr val="1429A0"/>
                    </a:solidFill>
                    <a:latin typeface="SamsungOne-400" panose="020B0503030303020204" pitchFamily="34" charset="0"/>
                    <a:ea typeface="SamsungOne-400" panose="020B0503030303020204" pitchFamily="34" charset="0"/>
                  </a:rPr>
                </a:br>
                <a:r>
                  <a:rPr lang="en-US" altLang="ko-KR" sz="1200" b="1" dirty="0">
                    <a:solidFill>
                      <a:srgbClr val="1429A0"/>
                    </a:solidFill>
                    <a:latin typeface="SamsungOne-400" panose="020B0503030303020204" pitchFamily="34" charset="0"/>
                    <a:ea typeface="SamsungOne-400" panose="020B0503030303020204" pitchFamily="34" charset="0"/>
                  </a:rPr>
                  <a:t>(</a:t>
                </a:r>
                <a:r>
                  <a:rPr lang="en-US" altLang="ko-KR" sz="1200" b="1" dirty="0" err="1">
                    <a:solidFill>
                      <a:srgbClr val="1429A0"/>
                    </a:solidFill>
                    <a:latin typeface="SamsungOne-400" panose="020B0503030303020204" pitchFamily="34" charset="0"/>
                    <a:ea typeface="SamsungOne-400" panose="020B0503030303020204" pitchFamily="34" charset="0"/>
                  </a:rPr>
                  <a:t>không</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có</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practice.py</a:t>
                </a:r>
                <a:r>
                  <a:rPr lang="en-US" altLang="ko-KR" sz="1200" b="1" dirty="0">
                    <a:solidFill>
                      <a:srgbClr val="1429A0"/>
                    </a:solidFill>
                    <a:latin typeface="SamsungOne-400" panose="020B0503030303020204" pitchFamily="34" charset="0"/>
                    <a:ea typeface="SamsungOne-400" panose="020B0503030303020204" pitchFamily="34" charset="0"/>
                  </a:rPr>
                  <a:t>)</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sp>
            <p:nvSpPr>
              <p:cNvPr id="93" name="타원 92">
                <a:extLst>
                  <a:ext uri="{FF2B5EF4-FFF2-40B4-BE49-F238E27FC236}">
                    <a16:creationId xmlns:a16="http://schemas.microsoft.com/office/drawing/2014/main" id="{F5A7E03D-1233-4324-948A-858032A10083}"/>
                  </a:ext>
                </a:extLst>
              </p:cNvPr>
              <p:cNvSpPr/>
              <p:nvPr/>
            </p:nvSpPr>
            <p:spPr>
              <a:xfrm>
                <a:off x="2992385" y="5624585"/>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5</a:t>
                </a:r>
                <a:endParaRPr lang="ko-KR" altLang="en-US" sz="1200" b="1" dirty="0">
                  <a:solidFill>
                    <a:schemeClr val="bg1"/>
                  </a:solidFill>
                  <a:latin typeface="SamsungOne-400" panose="020B0503030303020204" pitchFamily="34" charset="0"/>
                  <a:ea typeface="SamsungOne-400" panose="02020603020101020101"/>
                </a:endParaRPr>
              </a:p>
            </p:txBody>
          </p:sp>
        </p:grpSp>
        <p:cxnSp>
          <p:nvCxnSpPr>
            <p:cNvPr id="84" name="직선 화살표 연결선 83">
              <a:extLst>
                <a:ext uri="{FF2B5EF4-FFF2-40B4-BE49-F238E27FC236}">
                  <a16:creationId xmlns:a16="http://schemas.microsoft.com/office/drawing/2014/main" id="{86B1DCBB-545B-4963-85C5-3541D7534229}"/>
                </a:ext>
              </a:extLst>
            </p:cNvPr>
            <p:cNvCxnSpPr>
              <a:cxnSpLocks/>
            </p:cNvCxnSpPr>
            <p:nvPr/>
          </p:nvCxnSpPr>
          <p:spPr>
            <a:xfrm>
              <a:off x="4777729" y="4661023"/>
              <a:ext cx="1173338" cy="0"/>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nvGrpSpPr>
            <p:cNvPr id="85" name="그룹 84"/>
            <p:cNvGrpSpPr/>
            <p:nvPr/>
          </p:nvGrpSpPr>
          <p:grpSpPr>
            <a:xfrm>
              <a:off x="4817285" y="4175326"/>
              <a:ext cx="1190929" cy="461665"/>
              <a:chOff x="1946881" y="5731111"/>
              <a:chExt cx="1190929" cy="461665"/>
            </a:xfrm>
          </p:grpSpPr>
          <p:sp>
            <p:nvSpPr>
              <p:cNvPr id="90" name="타원 89">
                <a:extLst>
                  <a:ext uri="{FF2B5EF4-FFF2-40B4-BE49-F238E27FC236}">
                    <a16:creationId xmlns:a16="http://schemas.microsoft.com/office/drawing/2014/main" id="{F5A7E03D-1233-4324-948A-858032A10083}"/>
                  </a:ext>
                </a:extLst>
              </p:cNvPr>
              <p:cNvSpPr/>
              <p:nvPr/>
            </p:nvSpPr>
            <p:spPr>
              <a:xfrm>
                <a:off x="1946881" y="5807723"/>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2</a:t>
                </a:r>
                <a:endParaRPr lang="ko-KR" altLang="en-US" sz="1200" b="1" dirty="0">
                  <a:solidFill>
                    <a:schemeClr val="bg1"/>
                  </a:solidFill>
                  <a:latin typeface="SamsungOne-400" panose="020B0503030303020204" pitchFamily="34" charset="0"/>
                  <a:ea typeface="SamsungOne-400" panose="02020603020101020101"/>
                </a:endParaRPr>
              </a:p>
            </p:txBody>
          </p:sp>
          <p:sp>
            <p:nvSpPr>
              <p:cNvPr id="91" name="직사각형 90"/>
              <p:cNvSpPr/>
              <p:nvPr/>
            </p:nvSpPr>
            <p:spPr>
              <a:xfrm>
                <a:off x="2156841" y="5731111"/>
                <a:ext cx="980969" cy="461665"/>
              </a:xfrm>
              <a:prstGeom prst="rect">
                <a:avLst/>
              </a:prstGeom>
            </p:spPr>
            <p:txBody>
              <a:bodyPr wrap="square">
                <a:spAutoFit/>
              </a:bodyPr>
              <a:lstStyle/>
              <a:p>
                <a:pPr latinLnBrk="0">
                  <a:spcAft>
                    <a:spcPts val="400"/>
                  </a:spcAft>
                  <a:buClr>
                    <a:srgbClr val="193EB0"/>
                  </a:buClr>
                </a:pPr>
                <a:r>
                  <a:rPr lang="en-US" altLang="ko-KR" sz="1200" b="1" dirty="0" err="1">
                    <a:solidFill>
                      <a:srgbClr val="1429A0"/>
                    </a:solidFill>
                    <a:latin typeface="SamsungOne-400" panose="020B0503030303020204" pitchFamily="34" charset="0"/>
                    <a:ea typeface="SamsungOne-400" panose="020B0503030303020204" pitchFamily="34" charset="0"/>
                  </a:rPr>
                  <a:t>Tạo</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nhánh</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mới</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grpSp>
        <p:grpSp>
          <p:nvGrpSpPr>
            <p:cNvPr id="86" name="그룹 85"/>
            <p:cNvGrpSpPr/>
            <p:nvPr/>
          </p:nvGrpSpPr>
          <p:grpSpPr>
            <a:xfrm>
              <a:off x="4820654" y="5620610"/>
              <a:ext cx="1826023" cy="276999"/>
              <a:chOff x="2992385" y="5612246"/>
              <a:chExt cx="1826023" cy="276999"/>
            </a:xfrm>
          </p:grpSpPr>
          <p:sp>
            <p:nvSpPr>
              <p:cNvPr id="88" name="직사각형 87"/>
              <p:cNvSpPr/>
              <p:nvPr/>
            </p:nvSpPr>
            <p:spPr>
              <a:xfrm>
                <a:off x="3210863" y="5612246"/>
                <a:ext cx="1607545" cy="276999"/>
              </a:xfrm>
              <a:prstGeom prst="rect">
                <a:avLst/>
              </a:prstGeom>
            </p:spPr>
            <p:txBody>
              <a:bodyPr wrap="square">
                <a:spAutoFit/>
              </a:bodyPr>
              <a:lstStyle/>
              <a:p>
                <a:pPr latinLnBrk="0">
                  <a:spcAft>
                    <a:spcPts val="400"/>
                  </a:spcAft>
                  <a:buClr>
                    <a:srgbClr val="193EB0"/>
                  </a:buClr>
                </a:pPr>
                <a:r>
                  <a:rPr lang="en-US" altLang="ko-KR" sz="1200" b="1" dirty="0" err="1">
                    <a:solidFill>
                      <a:srgbClr val="1429A0"/>
                    </a:solidFill>
                    <a:latin typeface="SamsungOne-400" panose="020B0503030303020204" pitchFamily="34" charset="0"/>
                    <a:ea typeface="SamsungOne-400" panose="020B0503030303020204" pitchFamily="34" charset="0"/>
                  </a:rPr>
                  <a:t>Tới</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nhánh</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chính</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sp>
            <p:nvSpPr>
              <p:cNvPr id="89" name="타원 88">
                <a:extLst>
                  <a:ext uri="{FF2B5EF4-FFF2-40B4-BE49-F238E27FC236}">
                    <a16:creationId xmlns:a16="http://schemas.microsoft.com/office/drawing/2014/main" id="{F5A7E03D-1233-4324-948A-858032A10083}"/>
                  </a:ext>
                </a:extLst>
              </p:cNvPr>
              <p:cNvSpPr/>
              <p:nvPr/>
            </p:nvSpPr>
            <p:spPr>
              <a:xfrm>
                <a:off x="2992385" y="5624585"/>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4</a:t>
                </a:r>
                <a:endParaRPr lang="ko-KR" altLang="en-US" sz="1200" b="1" dirty="0">
                  <a:solidFill>
                    <a:schemeClr val="bg1"/>
                  </a:solidFill>
                  <a:latin typeface="SamsungOne-400" panose="020B0503030303020204" pitchFamily="34" charset="0"/>
                  <a:ea typeface="SamsungOne-400" panose="02020603020101020101"/>
                </a:endParaRPr>
              </a:p>
            </p:txBody>
          </p:sp>
        </p:grpSp>
        <p:sp>
          <p:nvSpPr>
            <p:cNvPr id="87" name="타원 86">
              <a:extLst>
                <a:ext uri="{FF2B5EF4-FFF2-40B4-BE49-F238E27FC236}">
                  <a16:creationId xmlns:a16="http://schemas.microsoft.com/office/drawing/2014/main" id="{F5A7E03D-1233-4324-948A-858032A10083}"/>
                </a:ext>
              </a:extLst>
            </p:cNvPr>
            <p:cNvSpPr/>
            <p:nvPr/>
          </p:nvSpPr>
          <p:spPr>
            <a:xfrm>
              <a:off x="6642998" y="4433892"/>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3</a:t>
              </a:r>
              <a:endParaRPr lang="ko-KR" altLang="en-US" sz="1200" b="1" dirty="0">
                <a:solidFill>
                  <a:schemeClr val="bg1"/>
                </a:solidFill>
                <a:latin typeface="SamsungOne-400" panose="020B0503030303020204" pitchFamily="34" charset="0"/>
                <a:ea typeface="SamsungOne-400" panose="02020603020101020101"/>
              </a:endParaRPr>
            </a:p>
          </p:txBody>
        </p:sp>
      </p:grpSp>
    </p:spTree>
    <p:extLst>
      <p:ext uri="{BB962C8B-B14F-4D97-AF65-F5344CB8AC3E}">
        <p14:creationId xmlns:p14="http://schemas.microsoft.com/office/powerpoint/2010/main" val="17796198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mới</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702939" y="2216055"/>
            <a:ext cx="8640070"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Sau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đủ</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nghiệm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xem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xét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vấn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việc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file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practice.py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D8BF98C4-B566-4812-B5F0-560CFBA969E7}"/>
              </a:ext>
            </a:extLst>
          </p:cNvPr>
          <p:cNvSpPr/>
          <p:nvPr/>
        </p:nvSpPr>
        <p:spPr>
          <a:xfrm>
            <a:off x="702939" y="2726860"/>
            <a:ext cx="4261946"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current branch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main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make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practice.py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current branch</a:t>
            </a:r>
          </a:p>
        </p:txBody>
      </p:sp>
      <p:sp>
        <p:nvSpPr>
          <p:cNvPr id="25" name="직사각형 24">
            <a:extLst>
              <a:ext uri="{FF2B5EF4-FFF2-40B4-BE49-F238E27FC236}">
                <a16:creationId xmlns:a16="http://schemas.microsoft.com/office/drawing/2014/main" id="{D8BF98C4-B566-4812-B5F0-560CFBA969E7}"/>
              </a:ext>
            </a:extLst>
          </p:cNvPr>
          <p:cNvSpPr/>
          <p:nvPr/>
        </p:nvSpPr>
        <p:spPr>
          <a:xfrm>
            <a:off x="5158933" y="2726860"/>
            <a:ext cx="4599021" cy="1797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a:solidFill>
                  <a:srgbClr val="1429A0"/>
                </a:solidFill>
                <a:latin typeface="SamsungOne-400" panose="020B0503030303020204" pitchFamily="34" charset="0"/>
                <a:ea typeface="SamsungOne-400" panose="020B0503030303020204" pitchFamily="34" charset="0"/>
              </a:rPr>
              <a:t>Leave my changes on main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nghĩa là nội dung của nhánh chính sẽ không được ánh xạ trong nhánh practice.py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Mặt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srgbClr val="1429A0"/>
                </a:solidFill>
                <a:latin typeface="SamsungOne-400" panose="020B0503030303020204" pitchFamily="34" charset="0"/>
                <a:ea typeface="SamsungOne-400" panose="020B0503030303020204" pitchFamily="34" charset="0"/>
              </a:rPr>
              <a:t>Bring my changes to make </a:t>
            </a:r>
            <a:r>
              <a:rPr lang="en-US" altLang="ko-KR" sz="1300" dirty="0" err="1">
                <a:solidFill>
                  <a:srgbClr val="1429A0"/>
                </a:solidFill>
                <a:latin typeface="SamsungOne-400" panose="020B0503030303020204" pitchFamily="34" charset="0"/>
                <a:ea typeface="SamsungOne-400" panose="020B0503030303020204" pitchFamily="34" charset="0"/>
              </a:rPr>
              <a:t>practice.py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có nghĩa là nội dung của nhánh chính được ánh xạ trong nhánh make practice.py.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srgbClr val="1429A0"/>
                </a:solidFill>
                <a:latin typeface="SamsungOne-400" panose="020B0503030303020204" pitchFamily="34" charset="0"/>
                <a:ea typeface="SamsungOne-400" panose="020B0503030303020204" pitchFamily="34" charset="0"/>
              </a:rPr>
              <a:t>Leave my changes on the main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và nhấp vào biểu tượng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srgbClr val="1429A0"/>
                </a:solidFill>
                <a:latin typeface="SamsungOne-400" panose="020B0503030303020204" pitchFamily="34" charset="0"/>
                <a:ea typeface="SamsungOne-400" panose="020B0503030303020204" pitchFamily="34" charset="0"/>
              </a:rPr>
              <a:t>switch branch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vì</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nguyên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nội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dung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pic>
        <p:nvPicPr>
          <p:cNvPr id="26" name="그림 25" descr="텍스트, 스크린샷, 모니터이(가) 표시된 사진&#10;&#10;자동 생성된 설명">
            <a:extLst>
              <a:ext uri="{FF2B5EF4-FFF2-40B4-BE49-F238E27FC236}">
                <a16:creationId xmlns:a16="http://schemas.microsoft.com/office/drawing/2014/main" id="{8A72FC8E-9F76-405D-8B7A-DD9F784BAD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182" y="3793086"/>
            <a:ext cx="4252703" cy="2401526"/>
          </a:xfrm>
          <a:prstGeom prst="rect">
            <a:avLst/>
          </a:prstGeom>
        </p:spPr>
      </p:pic>
      <p:sp>
        <p:nvSpPr>
          <p:cNvPr id="30" name="직사각형 29">
            <a:extLst>
              <a:ext uri="{FF2B5EF4-FFF2-40B4-BE49-F238E27FC236}">
                <a16:creationId xmlns:a16="http://schemas.microsoft.com/office/drawing/2014/main" id="{3345D345-9C8A-4FF7-BF91-8F012BE2BAEB}"/>
              </a:ext>
            </a:extLst>
          </p:cNvPr>
          <p:cNvSpPr/>
          <p:nvPr/>
        </p:nvSpPr>
        <p:spPr>
          <a:xfrm>
            <a:off x="1719123" y="4067579"/>
            <a:ext cx="699738"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5" name="직사각형 34">
            <a:extLst>
              <a:ext uri="{FF2B5EF4-FFF2-40B4-BE49-F238E27FC236}">
                <a16:creationId xmlns:a16="http://schemas.microsoft.com/office/drawing/2014/main" id="{2C37900B-EE65-4B3B-AB05-7FDCE199C378}"/>
              </a:ext>
            </a:extLst>
          </p:cNvPr>
          <p:cNvSpPr/>
          <p:nvPr/>
        </p:nvSpPr>
        <p:spPr>
          <a:xfrm>
            <a:off x="1714500" y="4636769"/>
            <a:ext cx="1154430" cy="1104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36" name="그림 35" descr="텍스트이(가) 표시된 사진&#10;&#10;자동 생성된 설명">
            <a:extLst>
              <a:ext uri="{FF2B5EF4-FFF2-40B4-BE49-F238E27FC236}">
                <a16:creationId xmlns:a16="http://schemas.microsoft.com/office/drawing/2014/main" id="{E7A80334-43D8-4FFD-8DA0-A3A6137EFB6A}"/>
              </a:ext>
            </a:extLst>
          </p:cNvPr>
          <p:cNvPicPr>
            <a:picLocks noChangeAspect="1"/>
          </p:cNvPicPr>
          <p:nvPr/>
        </p:nvPicPr>
        <p:blipFill rotWithShape="1">
          <a:blip r:embed="rId4">
            <a:extLst>
              <a:ext uri="{28A0092B-C50C-407E-A947-70E740481C1C}">
                <a14:useLocalDpi xmlns:a14="http://schemas.microsoft.com/office/drawing/2010/main" val="0"/>
              </a:ext>
            </a:extLst>
          </a:blip>
          <a:srcRect l="36879" t="36599" r="30755" b="23261"/>
          <a:stretch/>
        </p:blipFill>
        <p:spPr>
          <a:xfrm>
            <a:off x="5158933" y="4543831"/>
            <a:ext cx="2357069" cy="1650781"/>
          </a:xfrm>
          <a:prstGeom prst="rect">
            <a:avLst/>
          </a:prstGeom>
        </p:spPr>
      </p:pic>
      <p:sp>
        <p:nvSpPr>
          <p:cNvPr id="37" name="직사각형 36">
            <a:extLst>
              <a:ext uri="{FF2B5EF4-FFF2-40B4-BE49-F238E27FC236}">
                <a16:creationId xmlns:a16="http://schemas.microsoft.com/office/drawing/2014/main" id="{83E46C8B-C116-449C-8A08-B9A785320D97}"/>
              </a:ext>
            </a:extLst>
          </p:cNvPr>
          <p:cNvSpPr/>
          <p:nvPr/>
        </p:nvSpPr>
        <p:spPr>
          <a:xfrm>
            <a:off x="5212080" y="4993639"/>
            <a:ext cx="2194560" cy="4067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8" name="직사각형 37">
            <a:extLst>
              <a:ext uri="{FF2B5EF4-FFF2-40B4-BE49-F238E27FC236}">
                <a16:creationId xmlns:a16="http://schemas.microsoft.com/office/drawing/2014/main" id="{64BF0208-5D60-43A7-A505-A01167AF10B4}"/>
              </a:ext>
            </a:extLst>
          </p:cNvPr>
          <p:cNvSpPr/>
          <p:nvPr/>
        </p:nvSpPr>
        <p:spPr>
          <a:xfrm>
            <a:off x="6096000" y="5928360"/>
            <a:ext cx="635000" cy="1407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 name="직사각형 18"/>
          <p:cNvSpPr/>
          <p:nvPr/>
        </p:nvSpPr>
        <p:spPr>
          <a:xfrm>
            <a:off x="5815931" y="5679921"/>
            <a:ext cx="1285909"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Switch branch</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nvGrpSpPr>
          <p:cNvPr id="21" name="그룹 20"/>
          <p:cNvGrpSpPr/>
          <p:nvPr/>
        </p:nvGrpSpPr>
        <p:grpSpPr>
          <a:xfrm>
            <a:off x="2473369" y="4059620"/>
            <a:ext cx="1511891" cy="199656"/>
            <a:chOff x="6656318" y="4223877"/>
            <a:chExt cx="1511891" cy="199656"/>
          </a:xfrm>
        </p:grpSpPr>
        <p:sp>
          <p:nvSpPr>
            <p:cNvPr id="22" name="직사각형 21"/>
            <p:cNvSpPr/>
            <p:nvPr/>
          </p:nvSpPr>
          <p:spPr>
            <a:xfrm>
              <a:off x="6868761" y="4223877"/>
              <a:ext cx="1299448"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Current branch</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1" name="타원 30"/>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1</a:t>
              </a:r>
              <a:endParaRPr lang="ko-KR" altLang="en-US" sz="1200" b="1" dirty="0">
                <a:latin typeface="SamsungOne-400" panose="020B0503030303020204" pitchFamily="34" charset="0"/>
              </a:endParaRPr>
            </a:p>
          </p:txBody>
        </p:sp>
      </p:grpSp>
      <p:grpSp>
        <p:nvGrpSpPr>
          <p:cNvPr id="33" name="그룹 32"/>
          <p:cNvGrpSpPr/>
          <p:nvPr/>
        </p:nvGrpSpPr>
        <p:grpSpPr>
          <a:xfrm>
            <a:off x="2915329" y="4580330"/>
            <a:ext cx="1628095" cy="199656"/>
            <a:chOff x="6656318" y="4223877"/>
            <a:chExt cx="1628095" cy="199656"/>
          </a:xfrm>
        </p:grpSpPr>
        <p:sp>
          <p:nvSpPr>
            <p:cNvPr id="34" name="직사각형 33"/>
            <p:cNvSpPr/>
            <p:nvPr/>
          </p:nvSpPr>
          <p:spPr>
            <a:xfrm>
              <a:off x="6868760" y="4223877"/>
              <a:ext cx="1415653"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Recent branches</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9" name="타원 38"/>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2</a:t>
              </a:r>
              <a:endParaRPr lang="ko-KR" altLang="en-US" sz="1200" b="1" dirty="0">
                <a:latin typeface="SamsungOne-400" panose="020B0503030303020204" pitchFamily="34" charset="0"/>
              </a:endParaRPr>
            </a:p>
          </p:txBody>
        </p:sp>
      </p:grpSp>
    </p:spTree>
    <p:extLst>
      <p:ext uri="{BB962C8B-B14F-4D97-AF65-F5344CB8AC3E}">
        <p14:creationId xmlns:p14="http://schemas.microsoft.com/office/powerpoint/2010/main" val="11053986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mới</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702939" y="2216055"/>
            <a:ext cx="391388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srgbClr val="1429A0"/>
                </a:solidFill>
                <a:latin typeface="SamsungOne-400" panose="020B0503030303020204" pitchFamily="34" charset="0"/>
                <a:ea typeface="SamsungOne-400" panose="020B0503030303020204" pitchFamily="34" charset="0"/>
              </a:rPr>
              <a:t>Create Pull Request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D8BF98C4-B566-4812-B5F0-560CFBA969E7}"/>
              </a:ext>
            </a:extLst>
          </p:cNvPr>
          <p:cNvSpPr/>
          <p:nvPr/>
        </p:nvSpPr>
        <p:spPr>
          <a:xfrm>
            <a:off x="5158932" y="2216055"/>
            <a:ext cx="4225291"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Di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Open a pull request. </a:t>
            </a:r>
          </a:p>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nhắn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yêu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pull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nút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srgbClr val="1429A0"/>
                </a:solidFill>
                <a:latin typeface="SamsungOne-400" panose="020B0503030303020204" pitchFamily="34" charset="0"/>
                <a:ea typeface="SamsungOne-400" panose="020B0503030303020204" pitchFamily="34" charset="0"/>
              </a:rPr>
              <a:t>Create pull request button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22" name="그림 21" descr="텍스트, 스크린샷, 모니터, 화면이(가) 표시된 사진&#10;&#10;자동 생성된 설명">
            <a:extLst>
              <a:ext uri="{FF2B5EF4-FFF2-40B4-BE49-F238E27FC236}">
                <a16:creationId xmlns:a16="http://schemas.microsoft.com/office/drawing/2014/main" id="{6E14C628-06FA-47C7-8C07-1354E5BFB8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182" y="3075245"/>
            <a:ext cx="4252703" cy="2401527"/>
          </a:xfrm>
          <a:prstGeom prst="rect">
            <a:avLst/>
          </a:prstGeom>
        </p:spPr>
      </p:pic>
      <p:pic>
        <p:nvPicPr>
          <p:cNvPr id="31" name="그림 30" descr="텍스트, 스크린샷, 모니터, 화면이(가) 표시된 사진&#10;&#10;자동 생성된 설명">
            <a:extLst>
              <a:ext uri="{FF2B5EF4-FFF2-40B4-BE49-F238E27FC236}">
                <a16:creationId xmlns:a16="http://schemas.microsoft.com/office/drawing/2014/main" id="{182D9902-5E63-4D94-B25A-2D47CEDFF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8933" y="3075245"/>
            <a:ext cx="4252704" cy="2401527"/>
          </a:xfrm>
          <a:prstGeom prst="rect">
            <a:avLst/>
          </a:prstGeom>
        </p:spPr>
      </p:pic>
      <p:sp>
        <p:nvSpPr>
          <p:cNvPr id="33" name="직사각형 32">
            <a:extLst>
              <a:ext uri="{FF2B5EF4-FFF2-40B4-BE49-F238E27FC236}">
                <a16:creationId xmlns:a16="http://schemas.microsoft.com/office/drawing/2014/main" id="{5E66ADC3-1A38-4AF7-9CD5-0608A7F7F30E}"/>
              </a:ext>
            </a:extLst>
          </p:cNvPr>
          <p:cNvSpPr/>
          <p:nvPr/>
        </p:nvSpPr>
        <p:spPr>
          <a:xfrm>
            <a:off x="3756331" y="4074168"/>
            <a:ext cx="534300"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7" name="직사각형 36">
            <a:extLst>
              <a:ext uri="{FF2B5EF4-FFF2-40B4-BE49-F238E27FC236}">
                <a16:creationId xmlns:a16="http://schemas.microsoft.com/office/drawing/2014/main" id="{C324C378-A255-4971-9B4B-72EA2D7CA54D}"/>
              </a:ext>
            </a:extLst>
          </p:cNvPr>
          <p:cNvSpPr/>
          <p:nvPr/>
        </p:nvSpPr>
        <p:spPr>
          <a:xfrm>
            <a:off x="5653088" y="4115911"/>
            <a:ext cx="601548" cy="1698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8" name="직사각형 37">
            <a:extLst>
              <a:ext uri="{FF2B5EF4-FFF2-40B4-BE49-F238E27FC236}">
                <a16:creationId xmlns:a16="http://schemas.microsoft.com/office/drawing/2014/main" id="{03BBD1FD-D94B-480F-AA15-9F16BF41C194}"/>
              </a:ext>
            </a:extLst>
          </p:cNvPr>
          <p:cNvSpPr/>
          <p:nvPr/>
        </p:nvSpPr>
        <p:spPr>
          <a:xfrm>
            <a:off x="5653088" y="4432271"/>
            <a:ext cx="601548" cy="1698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9" name="직사각형 38">
            <a:extLst>
              <a:ext uri="{FF2B5EF4-FFF2-40B4-BE49-F238E27FC236}">
                <a16:creationId xmlns:a16="http://schemas.microsoft.com/office/drawing/2014/main" id="{B964A599-DA16-4576-9824-B0DC7DCC8798}"/>
              </a:ext>
            </a:extLst>
          </p:cNvPr>
          <p:cNvSpPr/>
          <p:nvPr/>
        </p:nvSpPr>
        <p:spPr>
          <a:xfrm>
            <a:off x="7665720" y="5183505"/>
            <a:ext cx="480060" cy="114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7" name="직사각형 16"/>
          <p:cNvSpPr/>
          <p:nvPr/>
        </p:nvSpPr>
        <p:spPr>
          <a:xfrm>
            <a:off x="3210287" y="4285752"/>
            <a:ext cx="1653177"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Create Pull Request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19" name="직사각형 18"/>
          <p:cNvSpPr/>
          <p:nvPr/>
        </p:nvSpPr>
        <p:spPr>
          <a:xfrm>
            <a:off x="7152367" y="4900181"/>
            <a:ext cx="1653177"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Create pull request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5267602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mới</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702938" y="2216055"/>
            <a:ext cx="4287515" cy="119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nhắn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“This branch has no conflicts with the base branch”</a:t>
            </a:r>
          </a:p>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Nhấp vào biểu tượng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srgbClr val="1429A0"/>
                </a:solidFill>
                <a:latin typeface="SamsungOne-400" panose="020B0503030303020204" pitchFamily="34" charset="0"/>
                <a:ea typeface="SamsungOne-400" panose="020B0503030303020204" pitchFamily="34" charset="0"/>
              </a:rPr>
              <a:t>Merge pull request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ể hợp nhất nhánh make practice.py đã được nhận pull request vào main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D8BF98C4-B566-4812-B5F0-560CFBA969E7}"/>
              </a:ext>
            </a:extLst>
          </p:cNvPr>
          <p:cNvSpPr/>
          <p:nvPr/>
        </p:nvSpPr>
        <p:spPr>
          <a:xfrm>
            <a:off x="5158933" y="2216055"/>
            <a:ext cx="4184076"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commit message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nội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dung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srgbClr val="1429A0"/>
                </a:solidFill>
                <a:latin typeface="SamsungOne-400" panose="020B0503030303020204" pitchFamily="34" charset="0"/>
                <a:ea typeface="SamsungOne-400" panose="020B0503030303020204" pitchFamily="34" charset="0"/>
              </a:rPr>
              <a:t>Confirm merge</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712182" y="3465641"/>
            <a:ext cx="8699458" cy="2401529"/>
            <a:chOff x="712182" y="3264041"/>
            <a:chExt cx="8699458" cy="2401529"/>
          </a:xfrm>
        </p:grpSpPr>
        <p:pic>
          <p:nvPicPr>
            <p:cNvPr id="17" name="그림 16" descr="텍스트, 스크린샷, 모니터, 화면이(가) 표시된 사진&#10;&#10;자동 생성된 설명">
              <a:extLst>
                <a:ext uri="{FF2B5EF4-FFF2-40B4-BE49-F238E27FC236}">
                  <a16:creationId xmlns:a16="http://schemas.microsoft.com/office/drawing/2014/main" id="{343B6490-40AF-42D1-9949-5C254D3BD3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182" y="3264042"/>
              <a:ext cx="4252705" cy="2401528"/>
            </a:xfrm>
            <a:prstGeom prst="rect">
              <a:avLst/>
            </a:prstGeom>
          </p:spPr>
        </p:pic>
        <p:pic>
          <p:nvPicPr>
            <p:cNvPr id="18" name="그림 17" descr="텍스트, 모니터, 스크린샷, 화면이(가) 표시된 사진&#10;&#10;자동 생성된 설명">
              <a:extLst>
                <a:ext uri="{FF2B5EF4-FFF2-40B4-BE49-F238E27FC236}">
                  <a16:creationId xmlns:a16="http://schemas.microsoft.com/office/drawing/2014/main" id="{9BB8BF92-D0D1-4FE7-BF87-38A51BF996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8933" y="3264041"/>
              <a:ext cx="4252707" cy="2401529"/>
            </a:xfrm>
            <a:prstGeom prst="rect">
              <a:avLst/>
            </a:prstGeom>
          </p:spPr>
        </p:pic>
      </p:grpSp>
      <p:sp>
        <p:nvSpPr>
          <p:cNvPr id="19" name="직사각형 18">
            <a:extLst>
              <a:ext uri="{FF2B5EF4-FFF2-40B4-BE49-F238E27FC236}">
                <a16:creationId xmlns:a16="http://schemas.microsoft.com/office/drawing/2014/main" id="{1E6BDF07-2CAE-452A-9F77-2D5C2D0870C2}"/>
              </a:ext>
            </a:extLst>
          </p:cNvPr>
          <p:cNvSpPr/>
          <p:nvPr/>
        </p:nvSpPr>
        <p:spPr>
          <a:xfrm>
            <a:off x="1219863" y="5313755"/>
            <a:ext cx="1403321"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0" name="직사각형 19">
            <a:extLst>
              <a:ext uri="{FF2B5EF4-FFF2-40B4-BE49-F238E27FC236}">
                <a16:creationId xmlns:a16="http://schemas.microsoft.com/office/drawing/2014/main" id="{8DD5767B-1871-46B1-AB90-907AFAA1253D}"/>
              </a:ext>
            </a:extLst>
          </p:cNvPr>
          <p:cNvSpPr/>
          <p:nvPr/>
        </p:nvSpPr>
        <p:spPr>
          <a:xfrm>
            <a:off x="5626100" y="4904739"/>
            <a:ext cx="1711960" cy="1111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1" name="직사각형 20">
            <a:extLst>
              <a:ext uri="{FF2B5EF4-FFF2-40B4-BE49-F238E27FC236}">
                <a16:creationId xmlns:a16="http://schemas.microsoft.com/office/drawing/2014/main" id="{7C47C6C6-74A4-4BCC-AD21-FCDE79A7B096}"/>
              </a:ext>
            </a:extLst>
          </p:cNvPr>
          <p:cNvSpPr/>
          <p:nvPr/>
        </p:nvSpPr>
        <p:spPr>
          <a:xfrm>
            <a:off x="5738330" y="5101258"/>
            <a:ext cx="1134910" cy="978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 name="직사각형 23">
            <a:extLst>
              <a:ext uri="{FF2B5EF4-FFF2-40B4-BE49-F238E27FC236}">
                <a16:creationId xmlns:a16="http://schemas.microsoft.com/office/drawing/2014/main" id="{A857F7D5-4609-4626-B6B4-337694A3C85E}"/>
              </a:ext>
            </a:extLst>
          </p:cNvPr>
          <p:cNvSpPr/>
          <p:nvPr/>
        </p:nvSpPr>
        <p:spPr>
          <a:xfrm>
            <a:off x="5741402" y="5500401"/>
            <a:ext cx="405398" cy="978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5" name="직사각형 24">
            <a:extLst>
              <a:ext uri="{FF2B5EF4-FFF2-40B4-BE49-F238E27FC236}">
                <a16:creationId xmlns:a16="http://schemas.microsoft.com/office/drawing/2014/main" id="{82B146C0-B2B2-4723-BB71-BE705B08BBDA}"/>
              </a:ext>
            </a:extLst>
          </p:cNvPr>
          <p:cNvSpPr/>
          <p:nvPr/>
        </p:nvSpPr>
        <p:spPr>
          <a:xfrm>
            <a:off x="1217295" y="5050156"/>
            <a:ext cx="1992629" cy="2206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 name="직사각형 21"/>
          <p:cNvSpPr/>
          <p:nvPr/>
        </p:nvSpPr>
        <p:spPr>
          <a:xfrm>
            <a:off x="2600805" y="4702059"/>
            <a:ext cx="2281035" cy="401972"/>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Continuous integration has not been set up</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6" name="직사각형 25"/>
          <p:cNvSpPr/>
          <p:nvPr/>
        </p:nvSpPr>
        <p:spPr>
          <a:xfrm>
            <a:off x="6219190" y="5430888"/>
            <a:ext cx="1308100"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Confirm merge</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6365598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mới</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702939" y="2216055"/>
            <a:ext cx="4093179"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nhắn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“Pull request successfully merged and closed”.</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D8BF98C4-B566-4812-B5F0-560CFBA969E7}"/>
              </a:ext>
            </a:extLst>
          </p:cNvPr>
          <p:cNvSpPr/>
          <p:nvPr/>
        </p:nvSpPr>
        <p:spPr>
          <a:xfrm>
            <a:off x="5158932" y="2216055"/>
            <a:ext cx="4551125"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Nhấp vào biểu tượng </a:t>
            </a:r>
            <a:r>
              <a:rPr lang="en-US" altLang="ko-KR" sz="1300" dirty="0">
                <a:solidFill>
                  <a:srgbClr val="1429A0"/>
                </a:solidFill>
                <a:latin typeface="SamsungOne-400" panose="020B0503030303020204" pitchFamily="34" charset="0"/>
                <a:ea typeface="SamsungOne-400" panose="020B0503030303020204" pitchFamily="34" charset="0"/>
              </a:rPr>
              <a:t>Delete branch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ở</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xóa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make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practice.py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xem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Merged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chưa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 name="그룹 2"/>
          <p:cNvGrpSpPr/>
          <p:nvPr/>
        </p:nvGrpSpPr>
        <p:grpSpPr>
          <a:xfrm>
            <a:off x="702939" y="3301212"/>
            <a:ext cx="8690291" cy="2401529"/>
            <a:chOff x="702939" y="3301212"/>
            <a:chExt cx="8690291" cy="2401529"/>
          </a:xfrm>
        </p:grpSpPr>
        <p:grpSp>
          <p:nvGrpSpPr>
            <p:cNvPr id="2" name="그룹 1"/>
            <p:cNvGrpSpPr/>
            <p:nvPr/>
          </p:nvGrpSpPr>
          <p:grpSpPr>
            <a:xfrm>
              <a:off x="702939" y="3301212"/>
              <a:ext cx="8690291" cy="2401529"/>
              <a:chOff x="702939" y="3075245"/>
              <a:chExt cx="8690291" cy="2401529"/>
            </a:xfrm>
          </p:grpSpPr>
          <p:pic>
            <p:nvPicPr>
              <p:cNvPr id="22" name="그림 21" descr="텍스트, 모니터, 스크린샷, 검은색이(가) 표시된 사진&#10;&#10;자동 생성된 설명">
                <a:extLst>
                  <a:ext uri="{FF2B5EF4-FFF2-40B4-BE49-F238E27FC236}">
                    <a16:creationId xmlns:a16="http://schemas.microsoft.com/office/drawing/2014/main" id="{97EC690C-CC7B-4B57-8BA9-D482710D53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939" y="3075245"/>
                <a:ext cx="4252707" cy="2401529"/>
              </a:xfrm>
              <a:prstGeom prst="rect">
                <a:avLst/>
              </a:prstGeom>
            </p:spPr>
          </p:pic>
          <p:pic>
            <p:nvPicPr>
              <p:cNvPr id="26" name="그림 25" descr="텍스트, 모니터, 스크린샷, 검은색이(가) 표시된 사진&#10;&#10;자동 생성된 설명">
                <a:extLst>
                  <a:ext uri="{FF2B5EF4-FFF2-40B4-BE49-F238E27FC236}">
                    <a16:creationId xmlns:a16="http://schemas.microsoft.com/office/drawing/2014/main" id="{680AB118-1AA3-4207-8C31-29F9E970B7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8933" y="3075245"/>
                <a:ext cx="4234297" cy="2391132"/>
              </a:xfrm>
              <a:prstGeom prst="rect">
                <a:avLst/>
              </a:prstGeom>
            </p:spPr>
          </p:pic>
          <p:sp>
            <p:nvSpPr>
              <p:cNvPr id="30" name="직사각형 29">
                <a:extLst>
                  <a:ext uri="{FF2B5EF4-FFF2-40B4-BE49-F238E27FC236}">
                    <a16:creationId xmlns:a16="http://schemas.microsoft.com/office/drawing/2014/main" id="{711DCAE8-98E4-475E-9C32-27BDCE47F531}"/>
                  </a:ext>
                </a:extLst>
              </p:cNvPr>
              <p:cNvSpPr/>
              <p:nvPr/>
            </p:nvSpPr>
            <p:spPr>
              <a:xfrm>
                <a:off x="1221971" y="4764965"/>
                <a:ext cx="1697738" cy="2276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1" name="직사각형 30">
                <a:extLst>
                  <a:ext uri="{FF2B5EF4-FFF2-40B4-BE49-F238E27FC236}">
                    <a16:creationId xmlns:a16="http://schemas.microsoft.com/office/drawing/2014/main" id="{4EFA09C2-B02F-4125-A975-1720EC2AC49B}"/>
                  </a:ext>
                </a:extLst>
              </p:cNvPr>
              <p:cNvSpPr/>
              <p:nvPr/>
            </p:nvSpPr>
            <p:spPr>
              <a:xfrm>
                <a:off x="7823481" y="4754567"/>
                <a:ext cx="464791" cy="1883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3" name="직사각형 32">
                <a:extLst>
                  <a:ext uri="{FF2B5EF4-FFF2-40B4-BE49-F238E27FC236}">
                    <a16:creationId xmlns:a16="http://schemas.microsoft.com/office/drawing/2014/main" id="{F5201C47-D2C4-4939-A4A8-E0B2E88329EA}"/>
                  </a:ext>
                </a:extLst>
              </p:cNvPr>
              <p:cNvSpPr/>
              <p:nvPr/>
            </p:nvSpPr>
            <p:spPr>
              <a:xfrm>
                <a:off x="5499591" y="3600866"/>
                <a:ext cx="262363" cy="1414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7" name="직사각형 16"/>
            <p:cNvSpPr/>
            <p:nvPr/>
          </p:nvSpPr>
          <p:spPr>
            <a:xfrm>
              <a:off x="5814060" y="3795466"/>
              <a:ext cx="756920"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Merged</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18" name="직사각형 17"/>
            <p:cNvSpPr/>
            <p:nvPr/>
          </p:nvSpPr>
          <p:spPr>
            <a:xfrm>
              <a:off x="7416165" y="4702031"/>
              <a:ext cx="1234086"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Delete branch</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8064885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mới</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702939" y="2216055"/>
            <a:ext cx="4093179"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Quay trở lại Kho lưu trữ GitHub và kiểm tra xem practice.py có tồn tại hay không, mặc dù nó hiện đang nằm trong nhánh main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1" name="직사각형 10">
            <a:extLst>
              <a:ext uri="{FF2B5EF4-FFF2-40B4-BE49-F238E27FC236}">
                <a16:creationId xmlns:a16="http://schemas.microsoft.com/office/drawing/2014/main" id="{D8BF98C4-B566-4812-B5F0-560CFBA969E7}"/>
              </a:ext>
            </a:extLst>
          </p:cNvPr>
          <p:cNvSpPr/>
          <p:nvPr/>
        </p:nvSpPr>
        <p:spPr>
          <a:xfrm>
            <a:off x="5158933" y="2216055"/>
            <a:ext cx="4184076"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Quay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GitHub Desktop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có thể thấy menu được gọi 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View your stashed changes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đang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Nhấp vào biểu tượng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srgbClr val="1429A0"/>
                </a:solidFill>
                <a:latin typeface="SamsungOne-400" panose="020B0503030303020204" pitchFamily="34" charset="0"/>
                <a:ea typeface="SamsungOne-400" panose="020B0503030303020204" pitchFamily="34" charset="0"/>
              </a:rPr>
              <a:t>View stash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22" name="그림 21" descr="텍스트, 도로, 스크린샷, 모니터이(가) 표시된 사진&#10;&#10;자동 생성된 설명">
            <a:extLst>
              <a:ext uri="{FF2B5EF4-FFF2-40B4-BE49-F238E27FC236}">
                <a16:creationId xmlns:a16="http://schemas.microsoft.com/office/drawing/2014/main" id="{29FCB9CB-0640-4AEA-B3D4-C08596F2E7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182" y="3201623"/>
            <a:ext cx="4234297" cy="2391133"/>
          </a:xfrm>
          <a:prstGeom prst="rect">
            <a:avLst/>
          </a:prstGeom>
        </p:spPr>
      </p:pic>
      <p:pic>
        <p:nvPicPr>
          <p:cNvPr id="26" name="그림 25" descr="텍스트, 스크린샷, 모니터, 화면이(가) 표시된 사진&#10;&#10;자동 생성된 설명">
            <a:extLst>
              <a:ext uri="{FF2B5EF4-FFF2-40B4-BE49-F238E27FC236}">
                <a16:creationId xmlns:a16="http://schemas.microsoft.com/office/drawing/2014/main" id="{76FEBE1E-91F5-4BD4-9207-CB86BC5601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8933" y="3201623"/>
            <a:ext cx="4234297" cy="2391133"/>
          </a:xfrm>
          <a:prstGeom prst="rect">
            <a:avLst/>
          </a:prstGeom>
        </p:spPr>
      </p:pic>
      <p:sp>
        <p:nvSpPr>
          <p:cNvPr id="30" name="직사각형 29">
            <a:extLst>
              <a:ext uri="{FF2B5EF4-FFF2-40B4-BE49-F238E27FC236}">
                <a16:creationId xmlns:a16="http://schemas.microsoft.com/office/drawing/2014/main" id="{8CD0AAFF-3FB6-4E3D-A4D1-5CCCD2F00012}"/>
              </a:ext>
            </a:extLst>
          </p:cNvPr>
          <p:cNvSpPr/>
          <p:nvPr/>
        </p:nvSpPr>
        <p:spPr>
          <a:xfrm>
            <a:off x="1044490" y="4721345"/>
            <a:ext cx="1569435" cy="270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1" name="직사각형 30">
            <a:extLst>
              <a:ext uri="{FF2B5EF4-FFF2-40B4-BE49-F238E27FC236}">
                <a16:creationId xmlns:a16="http://schemas.microsoft.com/office/drawing/2014/main" id="{A49D1B57-E5E8-429F-9F72-819ADECDB5BF}"/>
              </a:ext>
            </a:extLst>
          </p:cNvPr>
          <p:cNvSpPr/>
          <p:nvPr/>
        </p:nvSpPr>
        <p:spPr>
          <a:xfrm>
            <a:off x="6811290" y="4092232"/>
            <a:ext cx="1969183" cy="3046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3" name="직사각형 32">
            <a:extLst>
              <a:ext uri="{FF2B5EF4-FFF2-40B4-BE49-F238E27FC236}">
                <a16:creationId xmlns:a16="http://schemas.microsoft.com/office/drawing/2014/main" id="{BFB00CC6-6C91-419E-A0C1-A1A5C10F1FD4}"/>
              </a:ext>
            </a:extLst>
          </p:cNvPr>
          <p:cNvSpPr/>
          <p:nvPr/>
        </p:nvSpPr>
        <p:spPr>
          <a:xfrm>
            <a:off x="8394084" y="4189834"/>
            <a:ext cx="258007" cy="114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7" name="직사각형 16"/>
          <p:cNvSpPr/>
          <p:nvPr/>
        </p:nvSpPr>
        <p:spPr>
          <a:xfrm>
            <a:off x="7929128" y="3834240"/>
            <a:ext cx="1039612"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View stash</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3523928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mới</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702939" y="2216055"/>
            <a:ext cx="4093179" cy="1145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Chúng ta có thể tạm thời lưu các thay đổi mà không cần xác nhận chúng với một nhánh bằng cách lưu các thay đổi. Trong trường hợp này, chúng ta không cần phải lưu vùng nhớ stash. Và để loại bỏ chúng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hấp vào biểu tượng </a:t>
            </a:r>
            <a:r>
              <a:rPr lang="en-US" altLang="ko-KR" sz="1300" dirty="0">
                <a:solidFill>
                  <a:srgbClr val="1429A0"/>
                </a:solidFill>
                <a:latin typeface="SamsungOne-400" panose="020B0503030303020204" pitchFamily="34" charset="0"/>
                <a:ea typeface="SamsungOne-400" panose="020B0503030303020204" pitchFamily="34" charset="0"/>
              </a:rPr>
              <a:t>Discard</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1" name="직사각형 10">
            <a:extLst>
              <a:ext uri="{FF2B5EF4-FFF2-40B4-BE49-F238E27FC236}">
                <a16:creationId xmlns:a16="http://schemas.microsoft.com/office/drawing/2014/main" id="{D8BF98C4-B566-4812-B5F0-560CFBA969E7}"/>
              </a:ext>
            </a:extLst>
          </p:cNvPr>
          <p:cNvSpPr/>
          <p:nvPr/>
        </p:nvSpPr>
        <p:spPr>
          <a:xfrm>
            <a:off x="5158933" y="2216055"/>
            <a:ext cx="4184076"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Xóa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make-</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practice.py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vì</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vẫn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thấy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GitHub Desktop. </a:t>
            </a:r>
          </a:p>
          <a:p>
            <a:pPr marL="182563" indent="-182563" latinLnBrk="0">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Current branch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Bấm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make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practice.py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Delete</a:t>
            </a:r>
          </a:p>
        </p:txBody>
      </p:sp>
      <p:pic>
        <p:nvPicPr>
          <p:cNvPr id="17" name="그림 16" descr="텍스트, 스크린샷, 모니터, 검은색이(가) 표시된 사진&#10;&#10;자동 생성된 설명">
            <a:extLst>
              <a:ext uri="{FF2B5EF4-FFF2-40B4-BE49-F238E27FC236}">
                <a16:creationId xmlns:a16="http://schemas.microsoft.com/office/drawing/2014/main" id="{6D1D2BCA-14A7-4E57-9F60-9EF33DDE29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182" y="3475354"/>
            <a:ext cx="4234298" cy="2391133"/>
          </a:xfrm>
          <a:prstGeom prst="rect">
            <a:avLst/>
          </a:prstGeom>
        </p:spPr>
      </p:pic>
      <p:pic>
        <p:nvPicPr>
          <p:cNvPr id="18" name="그림 17" descr="텍스트, 스크린샷, 모니터, 화면이(가) 표시된 사진&#10;&#10;자동 생성된 설명">
            <a:extLst>
              <a:ext uri="{FF2B5EF4-FFF2-40B4-BE49-F238E27FC236}">
                <a16:creationId xmlns:a16="http://schemas.microsoft.com/office/drawing/2014/main" id="{4CC07E9F-51AE-4A01-A0F6-9B6AAE3CF9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8933" y="3475354"/>
            <a:ext cx="4234297" cy="2391133"/>
          </a:xfrm>
          <a:prstGeom prst="rect">
            <a:avLst/>
          </a:prstGeom>
        </p:spPr>
      </p:pic>
      <p:sp>
        <p:nvSpPr>
          <p:cNvPr id="19" name="직사각형 18">
            <a:extLst>
              <a:ext uri="{FF2B5EF4-FFF2-40B4-BE49-F238E27FC236}">
                <a16:creationId xmlns:a16="http://schemas.microsoft.com/office/drawing/2014/main" id="{6FD12726-CF03-40CD-9632-E5054404D2B3}"/>
              </a:ext>
            </a:extLst>
          </p:cNvPr>
          <p:cNvSpPr/>
          <p:nvPr/>
        </p:nvSpPr>
        <p:spPr>
          <a:xfrm>
            <a:off x="2733675" y="4945380"/>
            <a:ext cx="377190" cy="971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0" name="직사각형 19">
            <a:extLst>
              <a:ext uri="{FF2B5EF4-FFF2-40B4-BE49-F238E27FC236}">
                <a16:creationId xmlns:a16="http://schemas.microsoft.com/office/drawing/2014/main" id="{C74911D3-AF9E-43C8-982D-9BB7EF61B23E}"/>
              </a:ext>
            </a:extLst>
          </p:cNvPr>
          <p:cNvSpPr/>
          <p:nvPr/>
        </p:nvSpPr>
        <p:spPr>
          <a:xfrm>
            <a:off x="6162982" y="3766388"/>
            <a:ext cx="729526" cy="1403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 name="직사각형 23">
            <a:extLst>
              <a:ext uri="{FF2B5EF4-FFF2-40B4-BE49-F238E27FC236}">
                <a16:creationId xmlns:a16="http://schemas.microsoft.com/office/drawing/2014/main" id="{F97E7489-0379-4D92-A21E-B1781D4C6880}"/>
              </a:ext>
            </a:extLst>
          </p:cNvPr>
          <p:cNvSpPr/>
          <p:nvPr/>
        </p:nvSpPr>
        <p:spPr>
          <a:xfrm>
            <a:off x="6560821" y="4546600"/>
            <a:ext cx="358140" cy="864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 name="직사각형 21"/>
          <p:cNvSpPr/>
          <p:nvPr/>
        </p:nvSpPr>
        <p:spPr>
          <a:xfrm>
            <a:off x="2495913" y="5115631"/>
            <a:ext cx="919752"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Discard</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5" name="직사각형 24"/>
          <p:cNvSpPr/>
          <p:nvPr/>
        </p:nvSpPr>
        <p:spPr>
          <a:xfrm>
            <a:off x="6372254" y="4682067"/>
            <a:ext cx="735274"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Delete</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413527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id="{D8BF98C4-B566-4812-B5F0-560CFBA969E7}"/>
              </a:ext>
            </a:extLst>
          </p:cNvPr>
          <p:cNvSpPr/>
          <p:nvPr/>
        </p:nvSpPr>
        <p:spPr>
          <a:xfrm>
            <a:off x="4597520" y="1795097"/>
            <a:ext cx="4748664" cy="3654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Hệ thống Quản lý phiên bản phân tán (DVCS - Distributed Version Control Systems), chẳng hạn như Git, Mercurial, hoặc Bazaar, là các hệ thống Quản lý phiên bản với một hoặc nhiều máy chủ chính chứa các file mã nguồn.
Trong DVCS, các file mã nguồn được ánh xạ trên máy tính của các nhân sự dự án khác với CVCS. Điều này có nghĩa là mỗi mã nguồn có phiên bản riêng, bao gồm toàn bộ lịch sử làm việc cục bộ.
Ngay cả khi máy chủ dừng hoạt động, bộ nhớ lưu trữ của nhân sự dự án có thể được sao chép trở lại máy chủ và lịch sử của các file mã nguồn có thể được khôi phục. Thực hiện việc này rất đơn giản vì mọi bản sao của file </a:t>
            </a:r>
            <a:r>
              <a:rPr lang="vi-VN" altLang="ko-KR" sz="1300">
                <a:solidFill>
                  <a:schemeClr val="tx1">
                    <a:lumMod val="85000"/>
                    <a:lumOff val="15000"/>
                  </a:schemeClr>
                </a:solidFill>
                <a:latin typeface="SamsungOne-400" panose="020B0503030303020204" pitchFamily="34" charset="0"/>
                <a:ea typeface="SamsungOne-400" panose="020B0503030303020204" pitchFamily="34" charset="0"/>
              </a:rPr>
              <a:t>mã nguồn gốc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thực chất là bản sao lưu đầy đủ của tất cả dữ liệu từ dự án.
DVCS cho phép nhân sự từ các địa điểm địa lý khác nhau cộng tác đồng thời trong cùng một dự án. Đây là một lợi thế không thể có trong một hệ thống tập trung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18" name="그룹 17">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9" name="직사각형 18">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Quản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phiên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bản</a:t>
              </a:r>
              <a:endParaRPr lang="en-US" altLang="ko-KR" b="1" dirty="0">
                <a:solidFill>
                  <a:schemeClr val="bg1"/>
                </a:solidFill>
                <a:latin typeface="iCiel Samsung Sharp Sans Medium" pitchFamily="2" charset="77"/>
                <a:cs typeface="iCiel Samsung Sharp Sans Medium" pitchFamily="2" charset="77"/>
              </a:endParaRPr>
            </a:p>
          </p:txBody>
        </p:sp>
        <p:sp>
          <p:nvSpPr>
            <p:cNvPr id="20" name="직사각형 19">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93" name="그룹 92">
            <a:extLst>
              <a:ext uri="{FF2B5EF4-FFF2-40B4-BE49-F238E27FC236}">
                <a16:creationId xmlns:a16="http://schemas.microsoft.com/office/drawing/2014/main" id="{A5EA68CE-D1B1-4A89-B25C-0EF79B3FA96D}"/>
              </a:ext>
            </a:extLst>
          </p:cNvPr>
          <p:cNvGrpSpPr/>
          <p:nvPr/>
        </p:nvGrpSpPr>
        <p:grpSpPr>
          <a:xfrm>
            <a:off x="559817" y="1849333"/>
            <a:ext cx="3823863" cy="4287739"/>
            <a:chOff x="595809" y="1888629"/>
            <a:chExt cx="3823863" cy="4287739"/>
          </a:xfrm>
        </p:grpSpPr>
        <p:grpSp>
          <p:nvGrpSpPr>
            <p:cNvPr id="89" name="그룹 88">
              <a:extLst>
                <a:ext uri="{FF2B5EF4-FFF2-40B4-BE49-F238E27FC236}">
                  <a16:creationId xmlns:a16="http://schemas.microsoft.com/office/drawing/2014/main" id="{796B45F8-AA31-4800-8171-90E223362DE2}"/>
                </a:ext>
              </a:extLst>
            </p:cNvPr>
            <p:cNvGrpSpPr/>
            <p:nvPr/>
          </p:nvGrpSpPr>
          <p:grpSpPr>
            <a:xfrm>
              <a:off x="1702309" y="1888629"/>
              <a:ext cx="1610861" cy="1757680"/>
              <a:chOff x="1841678" y="1635760"/>
              <a:chExt cx="1610861" cy="1757680"/>
            </a:xfrm>
          </p:grpSpPr>
          <p:sp>
            <p:nvSpPr>
              <p:cNvPr id="54" name="직사각형 53"/>
              <p:cNvSpPr/>
              <p:nvPr/>
            </p:nvSpPr>
            <p:spPr>
              <a:xfrm>
                <a:off x="1841678" y="1635760"/>
                <a:ext cx="1610861" cy="1757680"/>
              </a:xfrm>
              <a:prstGeom prst="rect">
                <a:avLst/>
              </a:prstGeom>
              <a:solidFill>
                <a:srgbClr val="E7E7E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직사각형 54"/>
              <p:cNvSpPr/>
              <p:nvPr/>
            </p:nvSpPr>
            <p:spPr>
              <a:xfrm>
                <a:off x="1959112" y="2001520"/>
                <a:ext cx="1375900" cy="12949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88" name="그룹 87">
                <a:extLst>
                  <a:ext uri="{FF2B5EF4-FFF2-40B4-BE49-F238E27FC236}">
                    <a16:creationId xmlns:a16="http://schemas.microsoft.com/office/drawing/2014/main" id="{AFAE8879-7C43-4CC3-BA94-6BF4EB24002E}"/>
                  </a:ext>
                </a:extLst>
              </p:cNvPr>
              <p:cNvGrpSpPr/>
              <p:nvPr/>
            </p:nvGrpSpPr>
            <p:grpSpPr>
              <a:xfrm>
                <a:off x="2191392" y="2321674"/>
                <a:ext cx="890808" cy="897633"/>
                <a:chOff x="2191392" y="2260714"/>
                <a:chExt cx="890808" cy="897633"/>
              </a:xfrm>
            </p:grpSpPr>
            <p:sp>
              <p:nvSpPr>
                <p:cNvPr id="56" name="모서리가 둥근 직사각형 55"/>
                <p:cNvSpPr/>
                <p:nvPr/>
              </p:nvSpPr>
              <p:spPr>
                <a:xfrm>
                  <a:off x="2191392" y="2260714"/>
                  <a:ext cx="890808" cy="212998"/>
                </a:xfrm>
                <a:prstGeom prst="roundRect">
                  <a:avLst>
                    <a:gd name="adj" fmla="val 5000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400" panose="020B0503030303020204" pitchFamily="34" charset="0"/>
                      <a:ea typeface="SamsungOne-400" panose="020B0503030303020204" pitchFamily="34" charset="0"/>
                    </a:rPr>
                    <a:t>Version 3</a:t>
                  </a:r>
                </a:p>
              </p:txBody>
            </p:sp>
            <p:sp>
              <p:nvSpPr>
                <p:cNvPr id="57" name="모서리가 둥근 직사각형 56"/>
                <p:cNvSpPr/>
                <p:nvPr/>
              </p:nvSpPr>
              <p:spPr>
                <a:xfrm>
                  <a:off x="2191392" y="2610639"/>
                  <a:ext cx="890808" cy="212998"/>
                </a:xfrm>
                <a:prstGeom prst="roundRect">
                  <a:avLst>
                    <a:gd name="adj" fmla="val 5000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Version 2</a:t>
                  </a:r>
                </a:p>
              </p:txBody>
            </p:sp>
            <p:sp>
              <p:nvSpPr>
                <p:cNvPr id="58" name="모서리가 둥근 직사각형 57"/>
                <p:cNvSpPr/>
                <p:nvPr/>
              </p:nvSpPr>
              <p:spPr>
                <a:xfrm>
                  <a:off x="2191392" y="2945349"/>
                  <a:ext cx="890808" cy="212998"/>
                </a:xfrm>
                <a:prstGeom prst="roundRect">
                  <a:avLst>
                    <a:gd name="adj" fmla="val 5000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Version 1</a:t>
                  </a:r>
                </a:p>
              </p:txBody>
            </p:sp>
            <p:cxnSp>
              <p:nvCxnSpPr>
                <p:cNvPr id="59" name="직선 연결선 58"/>
                <p:cNvCxnSpPr>
                  <a:stCxn id="56" idx="2"/>
                  <a:endCxn id="57" idx="0"/>
                </p:cNvCxnSpPr>
                <p:nvPr/>
              </p:nvCxnSpPr>
              <p:spPr>
                <a:xfrm>
                  <a:off x="2636796" y="2473712"/>
                  <a:ext cx="0" cy="1369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직선 연결선 59"/>
                <p:cNvCxnSpPr>
                  <a:stCxn id="57" idx="2"/>
                  <a:endCxn id="58" idx="0"/>
                </p:cNvCxnSpPr>
                <p:nvPr/>
              </p:nvCxnSpPr>
              <p:spPr>
                <a:xfrm>
                  <a:off x="2636796" y="2823636"/>
                  <a:ext cx="0" cy="1217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1928727" y="2042926"/>
                <a:ext cx="1396125" cy="276999"/>
              </a:xfrm>
              <a:prstGeom prst="rect">
                <a:avLst/>
              </a:prstGeom>
              <a:noFill/>
            </p:spPr>
            <p:txBody>
              <a:bodyPr wrap="square" rtlCol="0">
                <a:spAutoFit/>
              </a:bodyPr>
              <a:lstStyle/>
              <a:p>
                <a:pPr algn="ctr"/>
                <a:r>
                  <a:rPr lang="en-US" sz="1200" dirty="0">
                    <a:latin typeface="SamsungOne-400" panose="020B0503030303020204" pitchFamily="34" charset="0"/>
                    <a:ea typeface="SamsungOne-400" panose="020B0503030303020204" pitchFamily="34" charset="0"/>
                  </a:rPr>
                  <a:t>CSDL </a:t>
                </a:r>
                <a:r>
                  <a:rPr lang="en-US" sz="1200" dirty="0" err="1">
                    <a:latin typeface="SamsungOne-400" panose="020B0503030303020204" pitchFamily="34" charset="0"/>
                    <a:ea typeface="SamsungOne-400" panose="020B0503030303020204" pitchFamily="34" charset="0"/>
                  </a:rPr>
                  <a:t>phiên</a:t>
                </a:r>
                <a:r>
                  <a:rPr lang="en-US" sz="1200" dirty="0">
                    <a:latin typeface="SamsungOne-400" panose="020B0503030303020204" pitchFamily="34" charset="0"/>
                    <a:ea typeface="SamsungOne-400" panose="020B0503030303020204" pitchFamily="34" charset="0"/>
                  </a:rPr>
                  <a:t> </a:t>
                </a:r>
                <a:r>
                  <a:rPr lang="en-US" sz="1200" dirty="0" err="1">
                    <a:latin typeface="SamsungOne-400" panose="020B0503030303020204" pitchFamily="34" charset="0"/>
                    <a:ea typeface="SamsungOne-400" panose="020B0503030303020204" pitchFamily="34" charset="0"/>
                  </a:rPr>
                  <a:t>bản</a:t>
                </a:r>
                <a:endParaRPr lang="en-US" sz="1200" dirty="0">
                  <a:latin typeface="SamsungOne-400" panose="020B0503030303020204" pitchFamily="34" charset="0"/>
                  <a:ea typeface="SamsungOne-400" panose="020B0503030303020204" pitchFamily="34" charset="0"/>
                </a:endParaRPr>
              </a:p>
            </p:txBody>
          </p:sp>
          <p:sp>
            <p:nvSpPr>
              <p:cNvPr id="62" name="TextBox 61"/>
              <p:cNvSpPr txBox="1"/>
              <p:nvPr/>
            </p:nvSpPr>
            <p:spPr>
              <a:xfrm>
                <a:off x="2224418" y="1716985"/>
                <a:ext cx="797013" cy="292388"/>
              </a:xfrm>
              <a:prstGeom prst="rect">
                <a:avLst/>
              </a:prstGeom>
              <a:noFill/>
            </p:spPr>
            <p:txBody>
              <a:bodyPr wrap="none" rtlCol="0">
                <a:spAutoFit/>
              </a:bodyPr>
              <a:lstStyle/>
              <a:p>
                <a:r>
                  <a:rPr lang="en-US" sz="1300" b="1" dirty="0" err="1">
                    <a:latin typeface="SamsungOne-400" panose="020B0503030303020204" pitchFamily="34" charset="0"/>
                    <a:ea typeface="SamsungOne-400" panose="020B0503030303020204" pitchFamily="34" charset="0"/>
                  </a:rPr>
                  <a:t>Máy</a:t>
                </a:r>
                <a:r>
                  <a:rPr lang="en-US" sz="1300" b="1" dirty="0">
                    <a:latin typeface="SamsungOne-400" panose="020B0503030303020204" pitchFamily="34" charset="0"/>
                    <a:ea typeface="SamsungOne-400" panose="020B0503030303020204" pitchFamily="34" charset="0"/>
                  </a:rPr>
                  <a:t> </a:t>
                </a:r>
                <a:r>
                  <a:rPr lang="en-US" sz="1300" b="1" dirty="0" err="1">
                    <a:latin typeface="SamsungOne-400" panose="020B0503030303020204" pitchFamily="34" charset="0"/>
                    <a:ea typeface="SamsungOne-400" panose="020B0503030303020204" pitchFamily="34" charset="0"/>
                  </a:rPr>
                  <a:t>chủ</a:t>
                </a:r>
                <a:endParaRPr lang="en-US" sz="1300" b="1" dirty="0">
                  <a:latin typeface="SamsungOne-400" panose="020B0503030303020204" pitchFamily="34" charset="0"/>
                  <a:ea typeface="SamsungOne-400" panose="020B0503030303020204" pitchFamily="34" charset="0"/>
                </a:endParaRPr>
              </a:p>
            </p:txBody>
          </p:sp>
        </p:grpSp>
        <p:cxnSp>
          <p:nvCxnSpPr>
            <p:cNvPr id="10" name="직선 화살표 연결선 9"/>
            <p:cNvCxnSpPr>
              <a:cxnSpLocks/>
              <a:stCxn id="54" idx="2"/>
              <a:endCxn id="70" idx="0"/>
            </p:cNvCxnSpPr>
            <p:nvPr/>
          </p:nvCxnSpPr>
          <p:spPr>
            <a:xfrm>
              <a:off x="2507740" y="3646309"/>
              <a:ext cx="1030670" cy="413516"/>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p:cNvCxnSpPr>
              <a:cxnSpLocks/>
              <a:stCxn id="54" idx="2"/>
              <a:endCxn id="50" idx="0"/>
            </p:cNvCxnSpPr>
            <p:nvPr/>
          </p:nvCxnSpPr>
          <p:spPr>
            <a:xfrm flipH="1">
              <a:off x="1327011" y="3646309"/>
              <a:ext cx="1180729" cy="404268"/>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6" name="그룹 85">
              <a:extLst>
                <a:ext uri="{FF2B5EF4-FFF2-40B4-BE49-F238E27FC236}">
                  <a16:creationId xmlns:a16="http://schemas.microsoft.com/office/drawing/2014/main" id="{A55DF9BD-988C-4015-9D25-AAA8CB67E12A}"/>
                </a:ext>
              </a:extLst>
            </p:cNvPr>
            <p:cNvGrpSpPr/>
            <p:nvPr/>
          </p:nvGrpSpPr>
          <p:grpSpPr>
            <a:xfrm>
              <a:off x="595809" y="4041329"/>
              <a:ext cx="3823863" cy="2135039"/>
              <a:chOff x="595809" y="3767009"/>
              <a:chExt cx="3823863" cy="2135039"/>
            </a:xfrm>
          </p:grpSpPr>
          <p:cxnSp>
            <p:nvCxnSpPr>
              <p:cNvPr id="8" name="직선 화살표 연결선 7"/>
              <p:cNvCxnSpPr>
                <a:cxnSpLocks/>
                <a:endCxn id="69" idx="1"/>
              </p:cNvCxnSpPr>
              <p:nvPr/>
            </p:nvCxnSpPr>
            <p:spPr>
              <a:xfrm>
                <a:off x="2206670" y="4829904"/>
                <a:ext cx="602141" cy="9249"/>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그룹 35">
                <a:extLst>
                  <a:ext uri="{FF2B5EF4-FFF2-40B4-BE49-F238E27FC236}">
                    <a16:creationId xmlns:a16="http://schemas.microsoft.com/office/drawing/2014/main" id="{8588DAA1-2933-498F-9141-44137DB8B205}"/>
                  </a:ext>
                </a:extLst>
              </p:cNvPr>
              <p:cNvGrpSpPr/>
              <p:nvPr/>
            </p:nvGrpSpPr>
            <p:grpSpPr>
              <a:xfrm>
                <a:off x="595809" y="3767009"/>
                <a:ext cx="1610861" cy="2125791"/>
                <a:chOff x="595809" y="3767009"/>
                <a:chExt cx="1610861" cy="2125791"/>
              </a:xfrm>
            </p:grpSpPr>
            <p:sp>
              <p:nvSpPr>
                <p:cNvPr id="42" name="직사각형 41"/>
                <p:cNvSpPr/>
                <p:nvPr/>
              </p:nvSpPr>
              <p:spPr>
                <a:xfrm>
                  <a:off x="595809" y="3767009"/>
                  <a:ext cx="1610861" cy="2125791"/>
                </a:xfrm>
                <a:prstGeom prst="rect">
                  <a:avLst/>
                </a:prstGeom>
                <a:solidFill>
                  <a:srgbClr val="E7E7E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0" name="TextBox 49"/>
                <p:cNvSpPr txBox="1"/>
                <p:nvPr/>
              </p:nvSpPr>
              <p:spPr>
                <a:xfrm>
                  <a:off x="840339" y="3776257"/>
                  <a:ext cx="973343" cy="292388"/>
                </a:xfrm>
                <a:prstGeom prst="rect">
                  <a:avLst/>
                </a:prstGeom>
                <a:noFill/>
              </p:spPr>
              <p:txBody>
                <a:bodyPr wrap="none" rtlCol="0">
                  <a:spAutoFit/>
                </a:bodyPr>
                <a:lstStyle/>
                <a:p>
                  <a:r>
                    <a:rPr lang="en-US" sz="1300" b="1" dirty="0" err="1">
                      <a:latin typeface="SamsungOne-400" panose="020B0503030303020204" pitchFamily="34" charset="0"/>
                      <a:ea typeface="SamsungOne-400" panose="020B0503030303020204" pitchFamily="34" charset="0"/>
                    </a:rPr>
                    <a:t>Máy</a:t>
                  </a:r>
                  <a:r>
                    <a:rPr lang="en-US" sz="1300" b="1" dirty="0">
                      <a:latin typeface="SamsungOne-400" panose="020B0503030303020204" pitchFamily="34" charset="0"/>
                      <a:ea typeface="SamsungOne-400" panose="020B0503030303020204" pitchFamily="34" charset="0"/>
                    </a:rPr>
                    <a:t> </a:t>
                  </a:r>
                  <a:r>
                    <a:rPr lang="en-US" sz="1300" b="1" dirty="0" err="1">
                      <a:latin typeface="SamsungOne-400" panose="020B0503030303020204" pitchFamily="34" charset="0"/>
                      <a:ea typeface="SamsungOne-400" panose="020B0503030303020204" pitchFamily="34" charset="0"/>
                    </a:rPr>
                    <a:t>tính</a:t>
                  </a:r>
                  <a:r>
                    <a:rPr lang="en-US" sz="1300" b="1" dirty="0">
                      <a:latin typeface="SamsungOne-400" panose="020B0503030303020204" pitchFamily="34" charset="0"/>
                      <a:ea typeface="SamsungOne-400" panose="020B0503030303020204" pitchFamily="34" charset="0"/>
                    </a:rPr>
                    <a:t> A</a:t>
                  </a:r>
                </a:p>
              </p:txBody>
            </p:sp>
            <p:sp>
              <p:nvSpPr>
                <p:cNvPr id="51" name="모서리가 둥근 직사각형 50"/>
                <p:cNvSpPr/>
                <p:nvPr/>
              </p:nvSpPr>
              <p:spPr>
                <a:xfrm>
                  <a:off x="931269" y="4033663"/>
                  <a:ext cx="890808" cy="212998"/>
                </a:xfrm>
                <a:prstGeom prst="roundRect">
                  <a:avLst>
                    <a:gd name="adj" fmla="val 50000"/>
                  </a:avLst>
                </a:prstGeom>
                <a:solidFill>
                  <a:srgbClr val="193EB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solidFill>
                      <a:latin typeface="SamsungOne-400" panose="020B0503030303020204" pitchFamily="34" charset="0"/>
                      <a:ea typeface="SamsungOne-400" panose="020B0503030303020204" pitchFamily="34" charset="0"/>
                    </a:rPr>
                    <a:t>File</a:t>
                  </a:r>
                </a:p>
              </p:txBody>
            </p:sp>
            <p:cxnSp>
              <p:nvCxnSpPr>
                <p:cNvPr id="52" name="직선 화살표 연결선 51"/>
                <p:cNvCxnSpPr>
                  <a:cxnSpLocks/>
                  <a:endCxn id="51" idx="2"/>
                </p:cNvCxnSpPr>
                <p:nvPr/>
              </p:nvCxnSpPr>
              <p:spPr>
                <a:xfrm flipV="1">
                  <a:off x="1376673" y="4246661"/>
                  <a:ext cx="0" cy="29021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직사각형 42"/>
                <p:cNvSpPr/>
                <p:nvPr/>
              </p:nvSpPr>
              <p:spPr>
                <a:xfrm>
                  <a:off x="709149" y="4433960"/>
                  <a:ext cx="1375900" cy="1367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2" name="그룹 31">
                  <a:extLst>
                    <a:ext uri="{FF2B5EF4-FFF2-40B4-BE49-F238E27FC236}">
                      <a16:creationId xmlns:a16="http://schemas.microsoft.com/office/drawing/2014/main" id="{35113E79-8E7A-49DC-8F1D-AC3B051F2490}"/>
                    </a:ext>
                  </a:extLst>
                </p:cNvPr>
                <p:cNvGrpSpPr/>
                <p:nvPr/>
              </p:nvGrpSpPr>
              <p:grpSpPr>
                <a:xfrm>
                  <a:off x="931269" y="4805238"/>
                  <a:ext cx="890808" cy="897633"/>
                  <a:chOff x="931269" y="4683295"/>
                  <a:chExt cx="890808" cy="897633"/>
                </a:xfrm>
              </p:grpSpPr>
              <p:sp>
                <p:nvSpPr>
                  <p:cNvPr id="44" name="모서리가 둥근 직사각형 43"/>
                  <p:cNvSpPr/>
                  <p:nvPr/>
                </p:nvSpPr>
                <p:spPr>
                  <a:xfrm>
                    <a:off x="931269" y="4683295"/>
                    <a:ext cx="890808" cy="212998"/>
                  </a:xfrm>
                  <a:prstGeom prst="roundRect">
                    <a:avLst>
                      <a:gd name="adj" fmla="val 5000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400" panose="020B0503030303020204" pitchFamily="34" charset="0"/>
                        <a:ea typeface="SamsungOne-400" panose="020B0503030303020204" pitchFamily="34" charset="0"/>
                      </a:rPr>
                      <a:t>Version 3</a:t>
                    </a:r>
                  </a:p>
                </p:txBody>
              </p:sp>
              <p:sp>
                <p:nvSpPr>
                  <p:cNvPr id="45" name="모서리가 둥근 직사각형 44"/>
                  <p:cNvSpPr/>
                  <p:nvPr/>
                </p:nvSpPr>
                <p:spPr>
                  <a:xfrm>
                    <a:off x="931269" y="5033220"/>
                    <a:ext cx="890808" cy="212998"/>
                  </a:xfrm>
                  <a:prstGeom prst="roundRect">
                    <a:avLst>
                      <a:gd name="adj" fmla="val 5000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Version 2</a:t>
                    </a:r>
                  </a:p>
                </p:txBody>
              </p:sp>
              <p:sp>
                <p:nvSpPr>
                  <p:cNvPr id="46" name="모서리가 둥근 직사각형 45"/>
                  <p:cNvSpPr/>
                  <p:nvPr/>
                </p:nvSpPr>
                <p:spPr>
                  <a:xfrm>
                    <a:off x="931269" y="5367930"/>
                    <a:ext cx="890808" cy="212998"/>
                  </a:xfrm>
                  <a:prstGeom prst="roundRect">
                    <a:avLst>
                      <a:gd name="adj" fmla="val 5000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Version 1</a:t>
                    </a:r>
                  </a:p>
                </p:txBody>
              </p:sp>
              <p:cxnSp>
                <p:nvCxnSpPr>
                  <p:cNvPr id="47" name="직선 연결선 46"/>
                  <p:cNvCxnSpPr>
                    <a:stCxn id="44" idx="2"/>
                    <a:endCxn id="45" idx="0"/>
                  </p:cNvCxnSpPr>
                  <p:nvPr/>
                </p:nvCxnSpPr>
                <p:spPr>
                  <a:xfrm>
                    <a:off x="1376673" y="4896293"/>
                    <a:ext cx="0" cy="1369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p:cNvCxnSpPr>
                    <a:stCxn id="45" idx="2"/>
                    <a:endCxn id="46" idx="0"/>
                  </p:cNvCxnSpPr>
                  <p:nvPr/>
                </p:nvCxnSpPr>
                <p:spPr>
                  <a:xfrm>
                    <a:off x="1376673" y="5246217"/>
                    <a:ext cx="0" cy="1217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TextBox 48"/>
                <p:cNvSpPr txBox="1"/>
                <p:nvPr/>
              </p:nvSpPr>
              <p:spPr>
                <a:xfrm>
                  <a:off x="671013" y="4474601"/>
                  <a:ext cx="1334020" cy="292388"/>
                </a:xfrm>
                <a:prstGeom prst="rect">
                  <a:avLst/>
                </a:prstGeom>
                <a:noFill/>
              </p:spPr>
              <p:txBody>
                <a:bodyPr wrap="none" rtlCol="0">
                  <a:spAutoFit/>
                </a:bodyPr>
                <a:lstStyle/>
                <a:p>
                  <a:pPr algn="ctr"/>
                  <a:r>
                    <a:rPr lang="en-US" sz="1300" dirty="0">
                      <a:latin typeface="SamsungOne-400" panose="020B0503030303020204" pitchFamily="34" charset="0"/>
                      <a:ea typeface="SamsungOne-400" panose="020B0503030303020204" pitchFamily="34" charset="0"/>
                    </a:rPr>
                    <a:t>CSDL </a:t>
                  </a:r>
                  <a:r>
                    <a:rPr lang="en-US" sz="1300" dirty="0" err="1">
                      <a:latin typeface="SamsungOne-400" panose="020B0503030303020204" pitchFamily="34" charset="0"/>
                      <a:ea typeface="SamsungOne-400" panose="020B0503030303020204" pitchFamily="34" charset="0"/>
                    </a:rPr>
                    <a:t>phiên</a:t>
                  </a:r>
                  <a:r>
                    <a:rPr lang="en-US" sz="1300" dirty="0">
                      <a:latin typeface="SamsungOne-400" panose="020B0503030303020204" pitchFamily="34" charset="0"/>
                      <a:ea typeface="SamsungOne-400" panose="020B0503030303020204" pitchFamily="34" charset="0"/>
                    </a:rPr>
                    <a:t> </a:t>
                  </a:r>
                  <a:r>
                    <a:rPr lang="en-US" sz="1300" dirty="0" err="1">
                      <a:latin typeface="SamsungOne-400" panose="020B0503030303020204" pitchFamily="34" charset="0"/>
                      <a:ea typeface="SamsungOne-400" panose="020B0503030303020204" pitchFamily="34" charset="0"/>
                    </a:rPr>
                    <a:t>bản</a:t>
                  </a:r>
                  <a:endParaRPr lang="en-US" sz="1300" dirty="0">
                    <a:latin typeface="SamsungOne-400" panose="020B0503030303020204" pitchFamily="34" charset="0"/>
                    <a:ea typeface="SamsungOne-400" panose="020B0503030303020204" pitchFamily="34" charset="0"/>
                  </a:endParaRPr>
                </a:p>
              </p:txBody>
            </p:sp>
          </p:grpSp>
          <p:grpSp>
            <p:nvGrpSpPr>
              <p:cNvPr id="68" name="그룹 67">
                <a:extLst>
                  <a:ext uri="{FF2B5EF4-FFF2-40B4-BE49-F238E27FC236}">
                    <a16:creationId xmlns:a16="http://schemas.microsoft.com/office/drawing/2014/main" id="{3BF39E25-88DB-4D95-88C3-7EE10EB08C3B}"/>
                  </a:ext>
                </a:extLst>
              </p:cNvPr>
              <p:cNvGrpSpPr/>
              <p:nvPr/>
            </p:nvGrpSpPr>
            <p:grpSpPr>
              <a:xfrm>
                <a:off x="2808811" y="3776257"/>
                <a:ext cx="1610861" cy="2125791"/>
                <a:chOff x="595809" y="3767009"/>
                <a:chExt cx="1610861" cy="2125791"/>
              </a:xfrm>
            </p:grpSpPr>
            <p:sp>
              <p:nvSpPr>
                <p:cNvPr id="69" name="직사각형 68">
                  <a:extLst>
                    <a:ext uri="{FF2B5EF4-FFF2-40B4-BE49-F238E27FC236}">
                      <a16:creationId xmlns:a16="http://schemas.microsoft.com/office/drawing/2014/main" id="{158E115B-7C68-46EA-966F-7AD6A6B9E656}"/>
                    </a:ext>
                  </a:extLst>
                </p:cNvPr>
                <p:cNvSpPr/>
                <p:nvPr/>
              </p:nvSpPr>
              <p:spPr>
                <a:xfrm>
                  <a:off x="595809" y="3767009"/>
                  <a:ext cx="1610861" cy="2125791"/>
                </a:xfrm>
                <a:prstGeom prst="rect">
                  <a:avLst/>
                </a:prstGeom>
                <a:solidFill>
                  <a:srgbClr val="E7E7E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0" name="TextBox 69">
                  <a:extLst>
                    <a:ext uri="{FF2B5EF4-FFF2-40B4-BE49-F238E27FC236}">
                      <a16:creationId xmlns:a16="http://schemas.microsoft.com/office/drawing/2014/main" id="{B6D013CB-38A6-4708-85C5-4B0C40A0BE75}"/>
                    </a:ext>
                  </a:extLst>
                </p:cNvPr>
                <p:cNvSpPr txBox="1"/>
                <p:nvPr/>
              </p:nvSpPr>
              <p:spPr>
                <a:xfrm>
                  <a:off x="840339" y="3776257"/>
                  <a:ext cx="970137" cy="292388"/>
                </a:xfrm>
                <a:prstGeom prst="rect">
                  <a:avLst/>
                </a:prstGeom>
                <a:noFill/>
              </p:spPr>
              <p:txBody>
                <a:bodyPr wrap="none" rtlCol="0">
                  <a:spAutoFit/>
                </a:bodyPr>
                <a:lstStyle/>
                <a:p>
                  <a:r>
                    <a:rPr lang="en-US" sz="1300" b="1" dirty="0" err="1">
                      <a:latin typeface="SamsungOne-400" panose="020B0503030303020204" pitchFamily="34" charset="0"/>
                      <a:ea typeface="SamsungOne-400" panose="020B0503030303020204" pitchFamily="34" charset="0"/>
                    </a:rPr>
                    <a:t>Máy</a:t>
                  </a:r>
                  <a:r>
                    <a:rPr lang="en-US" sz="1300" b="1" dirty="0">
                      <a:latin typeface="SamsungOne-400" panose="020B0503030303020204" pitchFamily="34" charset="0"/>
                      <a:ea typeface="SamsungOne-400" panose="020B0503030303020204" pitchFamily="34" charset="0"/>
                    </a:rPr>
                    <a:t> </a:t>
                  </a:r>
                  <a:r>
                    <a:rPr lang="en-US" sz="1300" b="1" dirty="0" err="1">
                      <a:latin typeface="SamsungOne-400" panose="020B0503030303020204" pitchFamily="34" charset="0"/>
                      <a:ea typeface="SamsungOne-400" panose="020B0503030303020204" pitchFamily="34" charset="0"/>
                    </a:rPr>
                    <a:t>tính</a:t>
                  </a:r>
                  <a:r>
                    <a:rPr lang="en-US" sz="1300" b="1" dirty="0">
                      <a:latin typeface="SamsungOne-400" panose="020B0503030303020204" pitchFamily="34" charset="0"/>
                      <a:ea typeface="SamsungOne-400" panose="020B0503030303020204" pitchFamily="34" charset="0"/>
                    </a:rPr>
                    <a:t> B</a:t>
                  </a:r>
                </a:p>
              </p:txBody>
            </p:sp>
            <p:sp>
              <p:nvSpPr>
                <p:cNvPr id="71" name="모서리가 둥근 직사각형 50">
                  <a:extLst>
                    <a:ext uri="{FF2B5EF4-FFF2-40B4-BE49-F238E27FC236}">
                      <a16:creationId xmlns:a16="http://schemas.microsoft.com/office/drawing/2014/main" id="{5136044B-7FF8-4C65-8974-4C16B8B6AD6B}"/>
                    </a:ext>
                  </a:extLst>
                </p:cNvPr>
                <p:cNvSpPr/>
                <p:nvPr/>
              </p:nvSpPr>
              <p:spPr>
                <a:xfrm>
                  <a:off x="931269" y="4033663"/>
                  <a:ext cx="890808" cy="212998"/>
                </a:xfrm>
                <a:prstGeom prst="roundRect">
                  <a:avLst>
                    <a:gd name="adj" fmla="val 50000"/>
                  </a:avLst>
                </a:prstGeom>
                <a:solidFill>
                  <a:srgbClr val="193EB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solidFill>
                      <a:latin typeface="SamsungOne-400" panose="020B0503030303020204" pitchFamily="34" charset="0"/>
                      <a:ea typeface="SamsungOne-400" panose="020B0503030303020204" pitchFamily="34" charset="0"/>
                    </a:rPr>
                    <a:t>File</a:t>
                  </a:r>
                </a:p>
              </p:txBody>
            </p:sp>
            <p:cxnSp>
              <p:nvCxnSpPr>
                <p:cNvPr id="72" name="직선 화살표 연결선 71">
                  <a:extLst>
                    <a:ext uri="{FF2B5EF4-FFF2-40B4-BE49-F238E27FC236}">
                      <a16:creationId xmlns:a16="http://schemas.microsoft.com/office/drawing/2014/main" id="{3EBA7FDB-5DB0-4DB7-BEEE-C4C6C9D81B9A}"/>
                    </a:ext>
                  </a:extLst>
                </p:cNvPr>
                <p:cNvCxnSpPr>
                  <a:cxnSpLocks/>
                  <a:endCxn id="71" idx="2"/>
                </p:cNvCxnSpPr>
                <p:nvPr/>
              </p:nvCxnSpPr>
              <p:spPr>
                <a:xfrm flipV="1">
                  <a:off x="1376673" y="4246661"/>
                  <a:ext cx="0" cy="29021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3D75BE69-5813-4EF7-80A2-6C20BC2715AA}"/>
                    </a:ext>
                  </a:extLst>
                </p:cNvPr>
                <p:cNvSpPr/>
                <p:nvPr/>
              </p:nvSpPr>
              <p:spPr>
                <a:xfrm>
                  <a:off x="709149" y="4433960"/>
                  <a:ext cx="1375900" cy="1367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74" name="그룹 73">
                  <a:extLst>
                    <a:ext uri="{FF2B5EF4-FFF2-40B4-BE49-F238E27FC236}">
                      <a16:creationId xmlns:a16="http://schemas.microsoft.com/office/drawing/2014/main" id="{503DF347-F172-4977-9CE9-7B72133A59C7}"/>
                    </a:ext>
                  </a:extLst>
                </p:cNvPr>
                <p:cNvGrpSpPr/>
                <p:nvPr/>
              </p:nvGrpSpPr>
              <p:grpSpPr>
                <a:xfrm>
                  <a:off x="931269" y="4805238"/>
                  <a:ext cx="890808" cy="897633"/>
                  <a:chOff x="931269" y="4683295"/>
                  <a:chExt cx="890808" cy="897633"/>
                </a:xfrm>
              </p:grpSpPr>
              <p:sp>
                <p:nvSpPr>
                  <p:cNvPr id="76" name="모서리가 둥근 직사각형 43">
                    <a:extLst>
                      <a:ext uri="{FF2B5EF4-FFF2-40B4-BE49-F238E27FC236}">
                        <a16:creationId xmlns:a16="http://schemas.microsoft.com/office/drawing/2014/main" id="{DA739ED7-F16C-4B7D-A973-453D2EB110A8}"/>
                      </a:ext>
                    </a:extLst>
                  </p:cNvPr>
                  <p:cNvSpPr/>
                  <p:nvPr/>
                </p:nvSpPr>
                <p:spPr>
                  <a:xfrm>
                    <a:off x="931269" y="4683295"/>
                    <a:ext cx="890808" cy="212998"/>
                  </a:xfrm>
                  <a:prstGeom prst="roundRect">
                    <a:avLst>
                      <a:gd name="adj" fmla="val 5000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400" panose="020B0503030303020204" pitchFamily="34" charset="0"/>
                        <a:ea typeface="SamsungOne-400" panose="020B0503030303020204" pitchFamily="34" charset="0"/>
                      </a:rPr>
                      <a:t>Version 3</a:t>
                    </a:r>
                  </a:p>
                </p:txBody>
              </p:sp>
              <p:sp>
                <p:nvSpPr>
                  <p:cNvPr id="77" name="모서리가 둥근 직사각형 44">
                    <a:extLst>
                      <a:ext uri="{FF2B5EF4-FFF2-40B4-BE49-F238E27FC236}">
                        <a16:creationId xmlns:a16="http://schemas.microsoft.com/office/drawing/2014/main" id="{828C4D8E-8A36-47FD-ADC3-E0B067A83F0E}"/>
                      </a:ext>
                    </a:extLst>
                  </p:cNvPr>
                  <p:cNvSpPr/>
                  <p:nvPr/>
                </p:nvSpPr>
                <p:spPr>
                  <a:xfrm>
                    <a:off x="931269" y="5033220"/>
                    <a:ext cx="890808" cy="212998"/>
                  </a:xfrm>
                  <a:prstGeom prst="roundRect">
                    <a:avLst>
                      <a:gd name="adj" fmla="val 5000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Version 2</a:t>
                    </a:r>
                  </a:p>
                </p:txBody>
              </p:sp>
              <p:sp>
                <p:nvSpPr>
                  <p:cNvPr id="78" name="모서리가 둥근 직사각형 45">
                    <a:extLst>
                      <a:ext uri="{FF2B5EF4-FFF2-40B4-BE49-F238E27FC236}">
                        <a16:creationId xmlns:a16="http://schemas.microsoft.com/office/drawing/2014/main" id="{2F164F53-54AA-4BBA-A07E-90EEDD7F118D}"/>
                      </a:ext>
                    </a:extLst>
                  </p:cNvPr>
                  <p:cNvSpPr/>
                  <p:nvPr/>
                </p:nvSpPr>
                <p:spPr>
                  <a:xfrm>
                    <a:off x="931269" y="5367930"/>
                    <a:ext cx="890808" cy="212998"/>
                  </a:xfrm>
                  <a:prstGeom prst="roundRect">
                    <a:avLst>
                      <a:gd name="adj" fmla="val 5000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Version 1</a:t>
                    </a:r>
                  </a:p>
                </p:txBody>
              </p:sp>
              <p:cxnSp>
                <p:nvCxnSpPr>
                  <p:cNvPr id="79" name="직선 연결선 78">
                    <a:extLst>
                      <a:ext uri="{FF2B5EF4-FFF2-40B4-BE49-F238E27FC236}">
                        <a16:creationId xmlns:a16="http://schemas.microsoft.com/office/drawing/2014/main" id="{B34633A3-389C-41A9-8789-9ACEE1474D90}"/>
                      </a:ext>
                    </a:extLst>
                  </p:cNvPr>
                  <p:cNvCxnSpPr>
                    <a:stCxn id="76" idx="2"/>
                    <a:endCxn id="77" idx="0"/>
                  </p:cNvCxnSpPr>
                  <p:nvPr/>
                </p:nvCxnSpPr>
                <p:spPr>
                  <a:xfrm>
                    <a:off x="1376673" y="4896293"/>
                    <a:ext cx="0" cy="1369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8E4D43AB-925F-457E-A97C-FB8ECA61AA2A}"/>
                      </a:ext>
                    </a:extLst>
                  </p:cNvPr>
                  <p:cNvCxnSpPr>
                    <a:stCxn id="77" idx="2"/>
                    <a:endCxn id="78" idx="0"/>
                  </p:cNvCxnSpPr>
                  <p:nvPr/>
                </p:nvCxnSpPr>
                <p:spPr>
                  <a:xfrm>
                    <a:off x="1376673" y="5246217"/>
                    <a:ext cx="0" cy="1217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76F16253-674D-4419-B782-230A31486D0C}"/>
                    </a:ext>
                  </a:extLst>
                </p:cNvPr>
                <p:cNvSpPr txBox="1"/>
                <p:nvPr/>
              </p:nvSpPr>
              <p:spPr>
                <a:xfrm>
                  <a:off x="671013" y="4474601"/>
                  <a:ext cx="1334020" cy="292388"/>
                </a:xfrm>
                <a:prstGeom prst="rect">
                  <a:avLst/>
                </a:prstGeom>
                <a:noFill/>
              </p:spPr>
              <p:txBody>
                <a:bodyPr wrap="none" rtlCol="0">
                  <a:spAutoFit/>
                </a:bodyPr>
                <a:lstStyle/>
                <a:p>
                  <a:r>
                    <a:rPr lang="en-US" sz="1300" dirty="0">
                      <a:latin typeface="SamsungOne-400" panose="020B0503030303020204" pitchFamily="34" charset="0"/>
                      <a:ea typeface="SamsungOne-400" panose="020B0503030303020204" pitchFamily="34" charset="0"/>
                    </a:rPr>
                    <a:t>CSDL </a:t>
                  </a:r>
                  <a:r>
                    <a:rPr lang="en-US" sz="1300" dirty="0" err="1">
                      <a:latin typeface="SamsungOne-400" panose="020B0503030303020204" pitchFamily="34" charset="0"/>
                      <a:ea typeface="SamsungOne-400" panose="020B0503030303020204" pitchFamily="34" charset="0"/>
                    </a:rPr>
                    <a:t>phiên</a:t>
                  </a:r>
                  <a:r>
                    <a:rPr lang="en-US" sz="1300" dirty="0">
                      <a:latin typeface="SamsungOne-400" panose="020B0503030303020204" pitchFamily="34" charset="0"/>
                      <a:ea typeface="SamsungOne-400" panose="020B0503030303020204" pitchFamily="34" charset="0"/>
                    </a:rPr>
                    <a:t> </a:t>
                  </a:r>
                  <a:r>
                    <a:rPr lang="en-US" sz="1300" dirty="0" err="1">
                      <a:latin typeface="SamsungOne-400" panose="020B0503030303020204" pitchFamily="34" charset="0"/>
                      <a:ea typeface="SamsungOne-400" panose="020B0503030303020204" pitchFamily="34" charset="0"/>
                    </a:rPr>
                    <a:t>bản</a:t>
                  </a:r>
                  <a:endParaRPr lang="en-US" sz="1300" dirty="0">
                    <a:latin typeface="SamsungOne-400" panose="020B0503030303020204" pitchFamily="34" charset="0"/>
                    <a:ea typeface="SamsungOne-400" panose="020B0503030303020204" pitchFamily="34" charset="0"/>
                  </a:endParaRPr>
                </a:p>
              </p:txBody>
            </p:sp>
          </p:grpSp>
        </p:grpSp>
      </p:grpSp>
      <p:grpSp>
        <p:nvGrpSpPr>
          <p:cNvPr id="53" name="그룹 52">
            <a:extLst>
              <a:ext uri="{FF2B5EF4-FFF2-40B4-BE49-F238E27FC236}">
                <a16:creationId xmlns:a16="http://schemas.microsoft.com/office/drawing/2014/main" id="{D15585C6-1FC8-4615-9C4A-E22A876A6B6D}"/>
              </a:ext>
            </a:extLst>
          </p:cNvPr>
          <p:cNvGrpSpPr/>
          <p:nvPr/>
        </p:nvGrpSpPr>
        <p:grpSpPr>
          <a:xfrm>
            <a:off x="559817" y="1393693"/>
            <a:ext cx="3520644" cy="215444"/>
            <a:chOff x="559817" y="2136914"/>
            <a:chExt cx="3520644" cy="215444"/>
          </a:xfrm>
        </p:grpSpPr>
        <p:sp>
          <p:nvSpPr>
            <p:cNvPr id="67" name="직사각형 6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81" name="직사각형 80">
              <a:extLst>
                <a:ext uri="{FF2B5EF4-FFF2-40B4-BE49-F238E27FC236}">
                  <a16:creationId xmlns:a16="http://schemas.microsoft.com/office/drawing/2014/main" id="{97EC28A6-DD84-4FEF-84BE-A8DBE1B0A7E9}"/>
                </a:ext>
              </a:extLst>
            </p:cNvPr>
            <p:cNvSpPr/>
            <p:nvPr/>
          </p:nvSpPr>
          <p:spPr>
            <a:xfrm>
              <a:off x="712183" y="2136914"/>
              <a:ext cx="336827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Quản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phiên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tán</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350055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mới</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702939" y="2216055"/>
            <a:ext cx="4093179"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Xóa nhánh make practice.py và quay lại nhánh chính. Cuối cùng, kiểm tra Kho lưu trữ cục bộ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D8BF98C4-B566-4812-B5F0-560CFBA969E7}"/>
              </a:ext>
            </a:extLst>
          </p:cNvPr>
          <p:cNvSpPr/>
          <p:nvPr/>
        </p:nvSpPr>
        <p:spPr>
          <a:xfrm>
            <a:off x="5158933" y="2216055"/>
            <a:ext cx="4184076"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bạn di chuyển đến Local Path nơi example1 được lưu, bạn có thể thấy rằng practice.py và README.md tồn tại. 
Bạn cũng có thể kiểm tra nội dung của practice.py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22" name="그림 21" descr="텍스트이(가) 표시된 사진&#10;&#10;자동 생성된 설명">
            <a:extLst>
              <a:ext uri="{FF2B5EF4-FFF2-40B4-BE49-F238E27FC236}">
                <a16:creationId xmlns:a16="http://schemas.microsoft.com/office/drawing/2014/main" id="{D7EE0F1A-29C3-41A5-AAAE-4B400D15FC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182" y="3275299"/>
            <a:ext cx="4179238" cy="2360041"/>
          </a:xfrm>
          <a:prstGeom prst="rect">
            <a:avLst/>
          </a:prstGeom>
        </p:spPr>
      </p:pic>
      <p:sp>
        <p:nvSpPr>
          <p:cNvPr id="25" name="직사각형 24">
            <a:extLst>
              <a:ext uri="{FF2B5EF4-FFF2-40B4-BE49-F238E27FC236}">
                <a16:creationId xmlns:a16="http://schemas.microsoft.com/office/drawing/2014/main" id="{05CDDA70-C5DE-4420-98DA-78F6605AE956}"/>
              </a:ext>
            </a:extLst>
          </p:cNvPr>
          <p:cNvSpPr/>
          <p:nvPr/>
        </p:nvSpPr>
        <p:spPr>
          <a:xfrm>
            <a:off x="1702806" y="3570389"/>
            <a:ext cx="476127" cy="1392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6" name="그룹 25">
            <a:extLst>
              <a:ext uri="{FF2B5EF4-FFF2-40B4-BE49-F238E27FC236}">
                <a16:creationId xmlns:a16="http://schemas.microsoft.com/office/drawing/2014/main" id="{4EBDD8A2-E414-4F76-90E4-CD753428A3B9}"/>
              </a:ext>
            </a:extLst>
          </p:cNvPr>
          <p:cNvGrpSpPr/>
          <p:nvPr/>
        </p:nvGrpSpPr>
        <p:grpSpPr>
          <a:xfrm>
            <a:off x="5158933" y="3275299"/>
            <a:ext cx="3427199" cy="276999"/>
            <a:chOff x="878006" y="2630841"/>
            <a:chExt cx="3427199" cy="276999"/>
          </a:xfrm>
        </p:grpSpPr>
        <p:sp>
          <p:nvSpPr>
            <p:cNvPr id="30" name="TextBox 29">
              <a:extLst>
                <a:ext uri="{FF2B5EF4-FFF2-40B4-BE49-F238E27FC236}">
                  <a16:creationId xmlns:a16="http://schemas.microsoft.com/office/drawing/2014/main" id="{DB2EB89A-224D-4DF8-A34B-117DDC455314}"/>
                </a:ext>
              </a:extLst>
            </p:cNvPr>
            <p:cNvSpPr txBox="1"/>
            <p:nvPr/>
          </p:nvSpPr>
          <p:spPr>
            <a:xfrm>
              <a:off x="962129" y="2630841"/>
              <a:ext cx="3343076" cy="276999"/>
            </a:xfrm>
            <a:prstGeom prst="rect">
              <a:avLst/>
            </a:prstGeom>
            <a:solidFill>
              <a:schemeClr val="tx1"/>
            </a:solidFill>
          </p:spPr>
          <p:txBody>
            <a:bodyPr wrap="square" rtlCol="0">
              <a:spAutoFit/>
            </a:bodyPr>
            <a:lstStyle/>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ls</a:t>
              </a:r>
            </a:p>
          </p:txBody>
        </p:sp>
        <p:sp>
          <p:nvSpPr>
            <p:cNvPr id="31" name="직사각형 30">
              <a:extLst>
                <a:ext uri="{FF2B5EF4-FFF2-40B4-BE49-F238E27FC236}">
                  <a16:creationId xmlns:a16="http://schemas.microsoft.com/office/drawing/2014/main" id="{0918043E-1BD5-44AB-B33B-B1EC97CF6754}"/>
                </a:ext>
              </a:extLst>
            </p:cNvPr>
            <p:cNvSpPr/>
            <p:nvPr/>
          </p:nvSpPr>
          <p:spPr>
            <a:xfrm>
              <a:off x="878006" y="2630843"/>
              <a:ext cx="84122"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nvGrpSpPr>
          <p:cNvPr id="33" name="그룹 32">
            <a:extLst>
              <a:ext uri="{FF2B5EF4-FFF2-40B4-BE49-F238E27FC236}">
                <a16:creationId xmlns:a16="http://schemas.microsoft.com/office/drawing/2014/main" id="{DD9378C8-F37A-4781-B0E0-218741DBFEDF}"/>
              </a:ext>
            </a:extLst>
          </p:cNvPr>
          <p:cNvGrpSpPr/>
          <p:nvPr/>
        </p:nvGrpSpPr>
        <p:grpSpPr>
          <a:xfrm>
            <a:off x="5158933" y="3655460"/>
            <a:ext cx="3427199" cy="276999"/>
            <a:chOff x="878006" y="2630841"/>
            <a:chExt cx="3427199" cy="276999"/>
          </a:xfrm>
        </p:grpSpPr>
        <p:sp>
          <p:nvSpPr>
            <p:cNvPr id="34" name="TextBox 33">
              <a:extLst>
                <a:ext uri="{FF2B5EF4-FFF2-40B4-BE49-F238E27FC236}">
                  <a16:creationId xmlns:a16="http://schemas.microsoft.com/office/drawing/2014/main" id="{308E1B9E-BF3C-4625-BDC5-77046FE4FD7D}"/>
                </a:ext>
              </a:extLst>
            </p:cNvPr>
            <p:cNvSpPr txBox="1"/>
            <p:nvPr/>
          </p:nvSpPr>
          <p:spPr>
            <a:xfrm>
              <a:off x="962129" y="2630841"/>
              <a:ext cx="3343076" cy="276999"/>
            </a:xfrm>
            <a:prstGeom prst="rect">
              <a:avLst/>
            </a:prstGeom>
            <a:solidFill>
              <a:schemeClr val="tx1"/>
            </a:solidFill>
          </p:spPr>
          <p:txBody>
            <a:bodyPr wrap="square" rtlCol="0">
              <a:spAutoFit/>
            </a:bodyPr>
            <a:lstStyle/>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cat practice.py</a:t>
              </a:r>
            </a:p>
          </p:txBody>
        </p:sp>
        <p:sp>
          <p:nvSpPr>
            <p:cNvPr id="35" name="직사각형 34">
              <a:extLst>
                <a:ext uri="{FF2B5EF4-FFF2-40B4-BE49-F238E27FC236}">
                  <a16:creationId xmlns:a16="http://schemas.microsoft.com/office/drawing/2014/main" id="{ADEA1451-9191-4F4E-8769-F43A1278A042}"/>
                </a:ext>
              </a:extLst>
            </p:cNvPr>
            <p:cNvSpPr/>
            <p:nvPr/>
          </p:nvSpPr>
          <p:spPr>
            <a:xfrm>
              <a:off x="878006" y="2630843"/>
              <a:ext cx="84122"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nvGrpSpPr>
          <p:cNvPr id="2" name="그룹 1"/>
          <p:cNvGrpSpPr/>
          <p:nvPr/>
        </p:nvGrpSpPr>
        <p:grpSpPr>
          <a:xfrm>
            <a:off x="5158933" y="4080382"/>
            <a:ext cx="4413126" cy="811554"/>
            <a:chOff x="5158933" y="4209982"/>
            <a:chExt cx="4413126" cy="811554"/>
          </a:xfrm>
        </p:grpSpPr>
        <p:pic>
          <p:nvPicPr>
            <p:cNvPr id="36" name="그림 35" descr="텍스트이(가) 표시된 사진&#10;&#10;자동 생성된 설명">
              <a:extLst>
                <a:ext uri="{FF2B5EF4-FFF2-40B4-BE49-F238E27FC236}">
                  <a16:creationId xmlns:a16="http://schemas.microsoft.com/office/drawing/2014/main" id="{B768EAC0-D220-406A-B812-ED8675BC36FE}"/>
                </a:ext>
              </a:extLst>
            </p:cNvPr>
            <p:cNvPicPr>
              <a:picLocks noChangeAspect="1"/>
            </p:cNvPicPr>
            <p:nvPr/>
          </p:nvPicPr>
          <p:blipFill>
            <a:blip r:embed="rId4"/>
            <a:stretch>
              <a:fillRect/>
            </a:stretch>
          </p:blipFill>
          <p:spPr>
            <a:xfrm>
              <a:off x="5158933" y="4209982"/>
              <a:ext cx="4413126" cy="811554"/>
            </a:xfrm>
            <a:prstGeom prst="rect">
              <a:avLst/>
            </a:prstGeom>
          </p:spPr>
        </p:pic>
        <p:sp>
          <p:nvSpPr>
            <p:cNvPr id="37" name="직사각형 36">
              <a:extLst>
                <a:ext uri="{FF2B5EF4-FFF2-40B4-BE49-F238E27FC236}">
                  <a16:creationId xmlns:a16="http://schemas.microsoft.com/office/drawing/2014/main" id="{A69F836D-7E41-44C8-8C5C-293FEBF7AA98}"/>
                </a:ext>
              </a:extLst>
            </p:cNvPr>
            <p:cNvSpPr/>
            <p:nvPr/>
          </p:nvSpPr>
          <p:spPr>
            <a:xfrm>
              <a:off x="7824538" y="4433643"/>
              <a:ext cx="163145" cy="1474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8" name="직사각형 37">
              <a:extLst>
                <a:ext uri="{FF2B5EF4-FFF2-40B4-BE49-F238E27FC236}">
                  <a16:creationId xmlns:a16="http://schemas.microsoft.com/office/drawing/2014/main" id="{C6ED0A3F-ED95-4BE6-A2B7-CAD16F87399C}"/>
                </a:ext>
              </a:extLst>
            </p:cNvPr>
            <p:cNvSpPr/>
            <p:nvPr/>
          </p:nvSpPr>
          <p:spPr>
            <a:xfrm>
              <a:off x="7825858" y="4604831"/>
              <a:ext cx="749653" cy="1474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29182897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Lưu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Nhánh</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24" name="내용 개체 틀 2">
            <a:extLst>
              <a:ext uri="{FF2B5EF4-FFF2-40B4-BE49-F238E27FC236}">
                <a16:creationId xmlns:a16="http://schemas.microsoft.com/office/drawing/2014/main" id="{6F8720F2-9BC0-466E-9680-1C5A9E14140F}"/>
              </a:ext>
            </a:extLst>
          </p:cNvPr>
          <p:cNvSpPr txBox="1">
            <a:spLocks/>
          </p:cNvSpPr>
          <p:nvPr/>
        </p:nvSpPr>
        <p:spPr>
          <a:xfrm>
            <a:off x="645298" y="2432634"/>
            <a:ext cx="8219302" cy="996366"/>
          </a:xfr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indent="-265113">
              <a:lnSpc>
                <a:spcPct val="100000"/>
              </a:lnSpc>
              <a:spcBef>
                <a:spcPts val="73"/>
              </a:spcBef>
              <a:buFont typeface="+mj-ea"/>
              <a:buAutoNum type="circleNumDbPlain"/>
            </a:pPr>
            <a:endParaRPr lang="en-US" altLang="ko-KR" sz="1600">
              <a:latin typeface="SamsungOne-400" panose="020B0503030303020204" pitchFamily="34" charset="0"/>
              <a:ea typeface="SamsungOne-400" panose="020B0503030303020204" pitchFamily="34" charset="0"/>
            </a:endParaRPr>
          </a:p>
        </p:txBody>
      </p:sp>
      <p:sp>
        <p:nvSpPr>
          <p:cNvPr id="39" name="내용 개체 틀 2">
            <a:extLst>
              <a:ext uri="{FF2B5EF4-FFF2-40B4-BE49-F238E27FC236}">
                <a16:creationId xmlns:a16="http://schemas.microsoft.com/office/drawing/2014/main" id="{84B000BD-C18E-4DE3-AEF5-4742570A7A11}"/>
              </a:ext>
            </a:extLst>
          </p:cNvPr>
          <p:cNvSpPr txBox="1">
            <a:spLocks/>
          </p:cNvSpPr>
          <p:nvPr/>
        </p:nvSpPr>
        <p:spPr>
          <a:xfrm>
            <a:off x="950098" y="2508834"/>
            <a:ext cx="7861486" cy="996366"/>
          </a:xfr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indent="-265113">
              <a:lnSpc>
                <a:spcPct val="100000"/>
              </a:lnSpc>
              <a:spcBef>
                <a:spcPts val="73"/>
              </a:spcBef>
              <a:buFont typeface="+mj-ea"/>
              <a:buAutoNum type="circleNumDbPlain"/>
            </a:pPr>
            <a:endParaRPr lang="en-US" altLang="ko-KR" sz="1600">
              <a:latin typeface="SamsungOne-400" panose="020B0503030303020204" pitchFamily="34" charset="0"/>
              <a:ea typeface="SamsungOne-400" panose="020B0503030303020204" pitchFamily="34" charset="0"/>
            </a:endParaRPr>
          </a:p>
        </p:txBody>
      </p:sp>
      <p:sp>
        <p:nvSpPr>
          <p:cNvPr id="40" name="내용 개체 틀 2">
            <a:extLst>
              <a:ext uri="{FF2B5EF4-FFF2-40B4-BE49-F238E27FC236}">
                <a16:creationId xmlns:a16="http://schemas.microsoft.com/office/drawing/2014/main" id="{8E67B62E-ED4D-4D2C-8985-77BCB5786C97}"/>
              </a:ext>
            </a:extLst>
          </p:cNvPr>
          <p:cNvSpPr txBox="1">
            <a:spLocks/>
          </p:cNvSpPr>
          <p:nvPr/>
        </p:nvSpPr>
        <p:spPr>
          <a:xfrm>
            <a:off x="546895" y="2415284"/>
            <a:ext cx="4038625" cy="1587044"/>
          </a:xfr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8337" indent="-182526" algn="just">
              <a:lnSpc>
                <a:spcPct val="100000"/>
              </a:lnSpc>
              <a:spcBef>
                <a:spcPts val="73"/>
              </a:spcBef>
              <a:spcAft>
                <a:spcPts val="800"/>
              </a:spcAft>
              <a:buClr>
                <a:srgbClr val="193EB0"/>
              </a:buClr>
              <a:buFont typeface="SamsungOne 400" panose="020B0503030303020204" pitchFamily="34" charset="0"/>
              <a:buChar char="‣"/>
            </a:pPr>
            <a:endParaRPr lang="en-US" altLang="ko-KR" sz="140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1" name="내용 개체 틀 2">
            <a:extLst>
              <a:ext uri="{FF2B5EF4-FFF2-40B4-BE49-F238E27FC236}">
                <a16:creationId xmlns:a16="http://schemas.microsoft.com/office/drawing/2014/main" id="{C1E97914-7D31-4194-8F6A-1944E0C09CE8}"/>
              </a:ext>
            </a:extLst>
          </p:cNvPr>
          <p:cNvSpPr txBox="1">
            <a:spLocks/>
          </p:cNvSpPr>
          <p:nvPr/>
        </p:nvSpPr>
        <p:spPr>
          <a:xfrm>
            <a:off x="4904790" y="2432634"/>
            <a:ext cx="4279079" cy="1587044"/>
          </a:xfr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8337" indent="-182526" algn="just">
              <a:lnSpc>
                <a:spcPct val="100000"/>
              </a:lnSpc>
              <a:spcBef>
                <a:spcPts val="73"/>
              </a:spcBef>
              <a:spcAft>
                <a:spcPts val="800"/>
              </a:spcAft>
              <a:buClr>
                <a:srgbClr val="193EB0"/>
              </a:buClr>
              <a:buFont typeface="SamsungOne 400" panose="020B0503030303020204" pitchFamily="34" charset="0"/>
              <a:buChar char="‣"/>
            </a:pPr>
            <a:endParaRPr lang="en-US" altLang="ko-KR" sz="140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2" name="내용 개체 틀 2">
            <a:extLst>
              <a:ext uri="{FF2B5EF4-FFF2-40B4-BE49-F238E27FC236}">
                <a16:creationId xmlns:a16="http://schemas.microsoft.com/office/drawing/2014/main" id="{1FDC4DB0-36AB-4768-AC4A-C86FE8F9D873}"/>
              </a:ext>
            </a:extLst>
          </p:cNvPr>
          <p:cNvSpPr txBox="1">
            <a:spLocks/>
          </p:cNvSpPr>
          <p:nvPr/>
        </p:nvSpPr>
        <p:spPr>
          <a:xfrm>
            <a:off x="572695" y="2432634"/>
            <a:ext cx="4279079" cy="1587044"/>
          </a:xfr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8337" indent="-182526" algn="just">
              <a:lnSpc>
                <a:spcPct val="100000"/>
              </a:lnSpc>
              <a:spcBef>
                <a:spcPts val="73"/>
              </a:spcBef>
              <a:spcAft>
                <a:spcPts val="800"/>
              </a:spcAft>
              <a:buClr>
                <a:srgbClr val="193EB0"/>
              </a:buClr>
              <a:buFont typeface="SamsungOne 400" panose="020B0503030303020204" pitchFamily="34" charset="0"/>
              <a:buChar char="‣"/>
            </a:pPr>
            <a:endParaRPr lang="en-US" altLang="ko-KR" sz="140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3" name="내용 개체 틀 2">
            <a:extLst>
              <a:ext uri="{FF2B5EF4-FFF2-40B4-BE49-F238E27FC236}">
                <a16:creationId xmlns:a16="http://schemas.microsoft.com/office/drawing/2014/main" id="{8E973B17-3BC1-400C-89BF-B88BCDBAB7A3}"/>
              </a:ext>
            </a:extLst>
          </p:cNvPr>
          <p:cNvSpPr txBox="1">
            <a:spLocks/>
          </p:cNvSpPr>
          <p:nvPr/>
        </p:nvSpPr>
        <p:spPr>
          <a:xfrm>
            <a:off x="546895" y="2432634"/>
            <a:ext cx="8630827" cy="3223448"/>
          </a:xfr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8337" indent="-182526" algn="just">
              <a:lnSpc>
                <a:spcPct val="100000"/>
              </a:lnSpc>
              <a:spcBef>
                <a:spcPts val="73"/>
              </a:spcBef>
              <a:spcAft>
                <a:spcPts val="800"/>
              </a:spcAft>
              <a:buClr>
                <a:srgbClr val="193EB0"/>
              </a:buClr>
              <a:buFont typeface="SamsungOne 400" panose="020B0503030303020204" pitchFamily="34" charset="0"/>
              <a:buChar char="‣"/>
            </a:pPr>
            <a:endParaRPr lang="en-US" altLang="ko-KR" sz="100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4" name="내용 개체 틀 2">
            <a:extLst>
              <a:ext uri="{FF2B5EF4-FFF2-40B4-BE49-F238E27FC236}">
                <a16:creationId xmlns:a16="http://schemas.microsoft.com/office/drawing/2014/main" id="{BBEBD9A0-182E-4413-A72F-21371B6F4496}"/>
              </a:ext>
            </a:extLst>
          </p:cNvPr>
          <p:cNvSpPr txBox="1">
            <a:spLocks/>
          </p:cNvSpPr>
          <p:nvPr/>
        </p:nvSpPr>
        <p:spPr>
          <a:xfrm>
            <a:off x="546895" y="2432634"/>
            <a:ext cx="4279079" cy="1587044"/>
          </a:xfr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8337" indent="-182526" algn="just">
              <a:lnSpc>
                <a:spcPct val="100000"/>
              </a:lnSpc>
              <a:spcBef>
                <a:spcPts val="73"/>
              </a:spcBef>
              <a:spcAft>
                <a:spcPts val="800"/>
              </a:spcAft>
              <a:buClr>
                <a:srgbClr val="193EB0"/>
              </a:buClr>
              <a:buFont typeface="SamsungOne 400" panose="020B0503030303020204" pitchFamily="34" charset="0"/>
              <a:buChar char="‣"/>
            </a:pPr>
            <a:endParaRPr lang="en-US" altLang="ko-KR" sz="140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5" name="내용 개체 틀 2">
            <a:extLst>
              <a:ext uri="{FF2B5EF4-FFF2-40B4-BE49-F238E27FC236}">
                <a16:creationId xmlns:a16="http://schemas.microsoft.com/office/drawing/2014/main" id="{4AFF0BFE-BAA6-413A-920F-DB3B1111E981}"/>
              </a:ext>
            </a:extLst>
          </p:cNvPr>
          <p:cNvSpPr txBox="1">
            <a:spLocks/>
          </p:cNvSpPr>
          <p:nvPr/>
        </p:nvSpPr>
        <p:spPr>
          <a:xfrm>
            <a:off x="4904790" y="2426266"/>
            <a:ext cx="4279079" cy="1587044"/>
          </a:xfr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8337" indent="-182526" algn="just">
              <a:lnSpc>
                <a:spcPct val="100000"/>
              </a:lnSpc>
              <a:spcBef>
                <a:spcPts val="73"/>
              </a:spcBef>
              <a:spcAft>
                <a:spcPts val="800"/>
              </a:spcAft>
              <a:buClr>
                <a:srgbClr val="193EB0"/>
              </a:buClr>
              <a:buFont typeface="SamsungOne 400" panose="020B0503030303020204" pitchFamily="34" charset="0"/>
              <a:buChar char="‣"/>
            </a:pPr>
            <a:endParaRPr lang="en-US" altLang="ko-KR" sz="140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97" name="그룹 96"/>
          <p:cNvGrpSpPr/>
          <p:nvPr/>
        </p:nvGrpSpPr>
        <p:grpSpPr>
          <a:xfrm>
            <a:off x="750014" y="2526339"/>
            <a:ext cx="8127413" cy="3299243"/>
            <a:chOff x="996731" y="3121140"/>
            <a:chExt cx="8127413" cy="3299243"/>
          </a:xfrm>
        </p:grpSpPr>
        <p:grpSp>
          <p:nvGrpSpPr>
            <p:cNvPr id="98" name="그룹 97"/>
            <p:cNvGrpSpPr/>
            <p:nvPr/>
          </p:nvGrpSpPr>
          <p:grpSpPr>
            <a:xfrm>
              <a:off x="996731" y="4099140"/>
              <a:ext cx="1426244" cy="1424543"/>
              <a:chOff x="996731" y="4099140"/>
              <a:chExt cx="1426244" cy="1424543"/>
            </a:xfrm>
          </p:grpSpPr>
          <p:sp>
            <p:nvSpPr>
              <p:cNvPr id="128" name="직사각형 127">
                <a:extLst>
                  <a:ext uri="{FF2B5EF4-FFF2-40B4-BE49-F238E27FC236}">
                    <a16:creationId xmlns:a16="http://schemas.microsoft.com/office/drawing/2014/main" id="{C3AB614F-F345-4137-ACD0-D18E790411DB}"/>
                  </a:ext>
                </a:extLst>
              </p:cNvPr>
              <p:cNvSpPr/>
              <p:nvPr/>
            </p:nvSpPr>
            <p:spPr>
              <a:xfrm>
                <a:off x="996731" y="4099140"/>
                <a:ext cx="1426244" cy="142454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vi-VN"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Kho lưu trữ GitHub </a:t>
                </a: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 (example1)</a:t>
                </a: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ko-KR" altLang="en-US" sz="1100" b="1" dirty="0">
                  <a:solidFill>
                    <a:schemeClr val="tx1"/>
                  </a:solidFill>
                  <a:latin typeface="SamsungOne-400" panose="020B0503030303020204" pitchFamily="34" charset="0"/>
                  <a:ea typeface="SamsungOne-400" panose="02020603020101020101"/>
                  <a:cs typeface="iCiel Samsung Sharp Sans Regular" pitchFamily="2" charset="77"/>
                </a:endParaRPr>
              </a:p>
            </p:txBody>
          </p:sp>
          <p:sp>
            <p:nvSpPr>
              <p:cNvPr id="129" name="직사각형 128">
                <a:extLst>
                  <a:ext uri="{FF2B5EF4-FFF2-40B4-BE49-F238E27FC236}">
                    <a16:creationId xmlns:a16="http://schemas.microsoft.com/office/drawing/2014/main" id="{9987FB2B-93F0-45CC-AFC7-515C3CDCE428}"/>
                  </a:ext>
                </a:extLst>
              </p:cNvPr>
              <p:cNvSpPr/>
              <p:nvPr/>
            </p:nvSpPr>
            <p:spPr>
              <a:xfrm>
                <a:off x="1115991" y="4648046"/>
                <a:ext cx="1173327" cy="73167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err="1">
                    <a:solidFill>
                      <a:schemeClr val="tx1"/>
                    </a:solidFill>
                    <a:latin typeface="SamsungOne-400" panose="020B0503030303020204" pitchFamily="34" charset="0"/>
                    <a:ea typeface="SamsungOne-400" panose="020B0503030303020204" pitchFamily="34" charset="0"/>
                    <a:cs typeface="iCiel Samsung Sharp Sans Regular" pitchFamily="2" charset="77"/>
                  </a:rPr>
                  <a:t>README.md</a:t>
                </a:r>
                <a:endParaRPr lang="ko-KR" altLang="en-US" sz="1200" b="1" dirty="0">
                  <a:solidFill>
                    <a:schemeClr val="tx1"/>
                  </a:solidFill>
                  <a:latin typeface="SamsungOne-400" panose="020B0503030303020204" pitchFamily="34" charset="0"/>
                  <a:ea typeface="SamsungOne-400" panose="02020603020101020101"/>
                  <a:cs typeface="iCiel Samsung Sharp Sans Regular" pitchFamily="2" charset="77"/>
                </a:endParaRPr>
              </a:p>
            </p:txBody>
          </p:sp>
        </p:grpSp>
        <p:sp>
          <p:nvSpPr>
            <p:cNvPr id="99" name="직사각형 98">
              <a:extLst>
                <a:ext uri="{FF2B5EF4-FFF2-40B4-BE49-F238E27FC236}">
                  <a16:creationId xmlns:a16="http://schemas.microsoft.com/office/drawing/2014/main" id="{6DA48CE3-1170-4E60-A51E-8E102ABDD701}"/>
                </a:ext>
              </a:extLst>
            </p:cNvPr>
            <p:cNvSpPr/>
            <p:nvPr/>
          </p:nvSpPr>
          <p:spPr>
            <a:xfrm>
              <a:off x="3368040" y="4105564"/>
              <a:ext cx="1760220" cy="142454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vi-VN"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kho lưu trữ cục bộ</a:t>
              </a: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a:t>
              </a:r>
              <a:r>
                <a:rPr lang="en-US" altLang="ko-KR" sz="1200" b="1" dirty="0" err="1">
                  <a:solidFill>
                    <a:schemeClr val="tx1"/>
                  </a:solidFill>
                  <a:latin typeface="SamsungOne-400" panose="020B0503030303020204" pitchFamily="34" charset="0"/>
                  <a:ea typeface="SamsungOne-400" panose="020B0503030303020204" pitchFamily="34" charset="0"/>
                  <a:cs typeface="iCiel Samsung Sharp Sans Regular" pitchFamily="2" charset="77"/>
                </a:rPr>
                <a:t>nhánh</a:t>
              </a: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 main)</a:t>
              </a: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ko-KR" altLang="en-US"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p:txBody>
        </p:sp>
        <p:sp>
          <p:nvSpPr>
            <p:cNvPr id="100" name="직사각형 99">
              <a:extLst>
                <a:ext uri="{FF2B5EF4-FFF2-40B4-BE49-F238E27FC236}">
                  <a16:creationId xmlns:a16="http://schemas.microsoft.com/office/drawing/2014/main" id="{1B971DAD-1934-4225-ADAF-137E685CB6FC}"/>
                </a:ext>
              </a:extLst>
            </p:cNvPr>
            <p:cNvSpPr/>
            <p:nvPr/>
          </p:nvSpPr>
          <p:spPr>
            <a:xfrm>
              <a:off x="3480068" y="4603371"/>
              <a:ext cx="1549132" cy="45630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README.md</a:t>
              </a:r>
            </a:p>
            <a:p>
              <a:pPr algn="ctr"/>
              <a:r>
                <a:rPr lang="en-US" altLang="ko-KR"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rPr>
                <a:t>practice.py</a:t>
              </a:r>
              <a:endParaRPr lang="ko-KR" altLang="en-US"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endParaRPr>
            </a:p>
          </p:txBody>
        </p:sp>
        <p:cxnSp>
          <p:nvCxnSpPr>
            <p:cNvPr id="101" name="직선 화살표 연결선 100">
              <a:extLst>
                <a:ext uri="{FF2B5EF4-FFF2-40B4-BE49-F238E27FC236}">
                  <a16:creationId xmlns:a16="http://schemas.microsoft.com/office/drawing/2014/main" id="{86B1DCBB-545B-4963-85C5-3541D7534229}"/>
                </a:ext>
              </a:extLst>
            </p:cNvPr>
            <p:cNvCxnSpPr>
              <a:cxnSpLocks/>
            </p:cNvCxnSpPr>
            <p:nvPr/>
          </p:nvCxnSpPr>
          <p:spPr>
            <a:xfrm>
              <a:off x="2422975" y="4877667"/>
              <a:ext cx="945065" cy="0"/>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a16="http://schemas.microsoft.com/office/drawing/2014/main" id="{8D7D049C-6761-4489-A820-BB1FB7573A72}"/>
                </a:ext>
              </a:extLst>
            </p:cNvPr>
            <p:cNvSpPr/>
            <p:nvPr/>
          </p:nvSpPr>
          <p:spPr>
            <a:xfrm>
              <a:off x="6301598" y="4098797"/>
              <a:ext cx="2822546" cy="142454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vi-VN"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kho lưu trữ cục bộ</a:t>
              </a: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a:t>
              </a:r>
              <a:r>
                <a:rPr lang="en-US" altLang="ko-KR" sz="1200" b="1" dirty="0" err="1">
                  <a:solidFill>
                    <a:schemeClr val="tx1"/>
                  </a:solidFill>
                  <a:latin typeface="SamsungOne-400" panose="020B0503030303020204" pitchFamily="34" charset="0"/>
                  <a:ea typeface="SamsungOne-400" panose="020B0503030303020204" pitchFamily="34" charset="0"/>
                  <a:cs typeface="iCiel Samsung Sharp Sans Regular" pitchFamily="2" charset="77"/>
                </a:rPr>
                <a:t>nhánh</a:t>
              </a: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 make </a:t>
              </a:r>
              <a:r>
                <a:rPr lang="en-US" altLang="ko-KR" sz="1200" b="1" dirty="0" err="1">
                  <a:solidFill>
                    <a:schemeClr val="tx1"/>
                  </a:solidFill>
                  <a:latin typeface="SamsungOne-400" panose="020B0503030303020204" pitchFamily="34" charset="0"/>
                  <a:ea typeface="SamsungOne-400" panose="020B0503030303020204" pitchFamily="34" charset="0"/>
                  <a:cs typeface="iCiel Samsung Sharp Sans Regular" pitchFamily="2" charset="77"/>
                </a:rPr>
                <a:t>practice.py</a:t>
              </a: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a:t>
              </a: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ko-KR" altLang="en-US" sz="1100" b="1" dirty="0">
                <a:solidFill>
                  <a:schemeClr val="tx1"/>
                </a:solidFill>
                <a:latin typeface="SamsungOne-400" panose="020B0503030303020204" pitchFamily="34" charset="0"/>
                <a:ea typeface="SamsungOne-400" panose="02020603020101020101"/>
                <a:cs typeface="iCiel Samsung Sharp Sans Regular" pitchFamily="2" charset="77"/>
              </a:endParaRPr>
            </a:p>
          </p:txBody>
        </p:sp>
        <p:sp>
          <p:nvSpPr>
            <p:cNvPr id="103" name="직사각형 102">
              <a:extLst>
                <a:ext uri="{FF2B5EF4-FFF2-40B4-BE49-F238E27FC236}">
                  <a16:creationId xmlns:a16="http://schemas.microsoft.com/office/drawing/2014/main" id="{54B538EF-EDA6-4778-993D-0E233D50226C}"/>
                </a:ext>
              </a:extLst>
            </p:cNvPr>
            <p:cNvSpPr/>
            <p:nvPr/>
          </p:nvSpPr>
          <p:spPr>
            <a:xfrm>
              <a:off x="6400800" y="4611843"/>
              <a:ext cx="2644139" cy="8288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err="1">
                  <a:solidFill>
                    <a:schemeClr val="tx1"/>
                  </a:solidFill>
                  <a:latin typeface="SamsungOne-400" panose="020B0503030303020204" pitchFamily="34" charset="0"/>
                  <a:ea typeface="SamsungOne-400" panose="020B0503030303020204" pitchFamily="34" charset="0"/>
                  <a:cs typeface="iCiel Samsung Sharp Sans Regular" pitchFamily="2" charset="77"/>
                </a:rPr>
                <a:t>README.md</a:t>
              </a: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en-US" altLang="ko-KR" sz="1200" b="1" dirty="0" err="1">
                  <a:solidFill>
                    <a:schemeClr val="tx1"/>
                  </a:solidFill>
                  <a:latin typeface="SamsungOne-400" panose="020B0503030303020204" pitchFamily="34" charset="0"/>
                  <a:ea typeface="SamsungOne-400" panose="020B0503030303020204" pitchFamily="34" charset="0"/>
                  <a:cs typeface="iCiel Samsung Sharp Sans Regular" pitchFamily="2" charset="77"/>
                </a:rPr>
                <a:t>practice.py</a:t>
              </a: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 </a:t>
              </a:r>
            </a:p>
            <a:p>
              <a:pPr algn="ctr"/>
              <a:r>
                <a:rPr lang="en-US" altLang="ko-KR"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rPr>
                <a:t>(</a:t>
              </a:r>
              <a:r>
                <a:rPr lang="vi-VN" altLang="ko-KR"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rPr>
                <a:t>được tạo và đẩy vào</a:t>
              </a:r>
              <a:r>
                <a:rPr lang="en-US" altLang="ko-KR"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rPr>
                <a:t> ‘make </a:t>
              </a:r>
              <a:r>
                <a:rPr lang="en-US" altLang="ko-KR" sz="1200" b="1" dirty="0" err="1">
                  <a:solidFill>
                    <a:srgbClr val="FF0000"/>
                  </a:solidFill>
                  <a:latin typeface="SamsungOne-400" panose="020B0503030303020204" pitchFamily="34" charset="0"/>
                  <a:ea typeface="SamsungOne-400" panose="020B0503030303020204" pitchFamily="34" charset="0"/>
                  <a:cs typeface="iCiel Samsung Sharp Sans Regular" pitchFamily="2" charset="77"/>
                </a:rPr>
                <a:t>practice.py</a:t>
              </a:r>
              <a:r>
                <a:rPr lang="en-US" altLang="ko-KR"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rPr>
                <a:t> branch’)</a:t>
              </a:r>
            </a:p>
          </p:txBody>
        </p:sp>
        <p:cxnSp>
          <p:nvCxnSpPr>
            <p:cNvPr id="104" name="연결선: 꺾임 71">
              <a:extLst>
                <a:ext uri="{FF2B5EF4-FFF2-40B4-BE49-F238E27FC236}">
                  <a16:creationId xmlns:a16="http://schemas.microsoft.com/office/drawing/2014/main" id="{E33FBA16-FE38-4E29-94FC-B28D84988B61}"/>
                </a:ext>
              </a:extLst>
            </p:cNvPr>
            <p:cNvCxnSpPr>
              <a:stCxn id="102" idx="2"/>
              <a:endCxn id="99" idx="2"/>
            </p:cNvCxnSpPr>
            <p:nvPr/>
          </p:nvCxnSpPr>
          <p:spPr>
            <a:xfrm rot="5400000">
              <a:off x="5977128" y="3794363"/>
              <a:ext cx="6767" cy="3464721"/>
            </a:xfrm>
            <a:prstGeom prst="bentConnector3">
              <a:avLst>
                <a:gd name="adj1" fmla="val 3478159"/>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105" name="타원 104">
              <a:extLst>
                <a:ext uri="{FF2B5EF4-FFF2-40B4-BE49-F238E27FC236}">
                  <a16:creationId xmlns:a16="http://schemas.microsoft.com/office/drawing/2014/main" id="{F5A7E03D-1233-4324-948A-858032A10083}"/>
                </a:ext>
              </a:extLst>
            </p:cNvPr>
            <p:cNvSpPr/>
            <p:nvPr/>
          </p:nvSpPr>
          <p:spPr>
            <a:xfrm>
              <a:off x="2573886" y="4571132"/>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1</a:t>
              </a:r>
              <a:endParaRPr lang="ko-KR" altLang="en-US" sz="1200" b="1" dirty="0">
                <a:solidFill>
                  <a:schemeClr val="bg1"/>
                </a:solidFill>
                <a:latin typeface="SamsungOne-400" panose="020B0503030303020204" pitchFamily="34" charset="0"/>
                <a:ea typeface="SamsungOne-400" panose="02020603020101020101"/>
              </a:endParaRPr>
            </a:p>
          </p:txBody>
        </p:sp>
        <p:cxnSp>
          <p:nvCxnSpPr>
            <p:cNvPr id="106" name="연결선: 꺾임 5">
              <a:extLst>
                <a:ext uri="{FF2B5EF4-FFF2-40B4-BE49-F238E27FC236}">
                  <a16:creationId xmlns:a16="http://schemas.microsoft.com/office/drawing/2014/main" id="{487AC62C-267D-4DFF-BA11-2862A1039ECD}"/>
                </a:ext>
              </a:extLst>
            </p:cNvPr>
            <p:cNvCxnSpPr>
              <a:stCxn id="99" idx="0"/>
              <a:endCxn id="102" idx="0"/>
            </p:cNvCxnSpPr>
            <p:nvPr/>
          </p:nvCxnSpPr>
          <p:spPr>
            <a:xfrm rot="5400000" flipH="1" flipV="1">
              <a:off x="5977127" y="2369821"/>
              <a:ext cx="6767" cy="3464721"/>
            </a:xfrm>
            <a:prstGeom prst="bentConnector3">
              <a:avLst>
                <a:gd name="adj1" fmla="val 3478159"/>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연결선: 꺾임 11">
              <a:extLst>
                <a:ext uri="{FF2B5EF4-FFF2-40B4-BE49-F238E27FC236}">
                  <a16:creationId xmlns:a16="http://schemas.microsoft.com/office/drawing/2014/main" id="{8CDA597D-E1A9-4ACF-92F1-105088C1817C}"/>
                </a:ext>
              </a:extLst>
            </p:cNvPr>
            <p:cNvCxnSpPr>
              <a:cxnSpLocks/>
            </p:cNvCxnSpPr>
            <p:nvPr/>
          </p:nvCxnSpPr>
          <p:spPr>
            <a:xfrm rot="16200000" flipH="1" flipV="1">
              <a:off x="5824067" y="2228120"/>
              <a:ext cx="5085" cy="3772522"/>
            </a:xfrm>
            <a:prstGeom prst="bentConnector3">
              <a:avLst>
                <a:gd name="adj1" fmla="val -13105585"/>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108" name="직사각형 107">
              <a:extLst>
                <a:ext uri="{FF2B5EF4-FFF2-40B4-BE49-F238E27FC236}">
                  <a16:creationId xmlns:a16="http://schemas.microsoft.com/office/drawing/2014/main" id="{A5330FBD-CF73-4D1A-8B48-8896362BDD0C}"/>
                </a:ext>
              </a:extLst>
            </p:cNvPr>
            <p:cNvSpPr/>
            <p:nvPr/>
          </p:nvSpPr>
          <p:spPr>
            <a:xfrm>
              <a:off x="3493722" y="5097781"/>
              <a:ext cx="1538914" cy="3609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err="1">
                  <a:solidFill>
                    <a:schemeClr val="bg1"/>
                  </a:solidFill>
                  <a:latin typeface="SamsungOne-400" panose="020B0503030303020204" pitchFamily="34" charset="0"/>
                  <a:ea typeface="SamsungOne-400" panose="020B0503030303020204" pitchFamily="34" charset="0"/>
                  <a:cs typeface="iCiel Samsung Sharp Sans Regular" pitchFamily="2" charset="77"/>
                </a:rPr>
                <a:t>practice.py</a:t>
              </a:r>
              <a:r>
                <a:rPr lang="en-US" altLang="ko-KR" sz="1000" b="1" dirty="0">
                  <a:solidFill>
                    <a:schemeClr val="bg1"/>
                  </a:solidFill>
                  <a:latin typeface="SamsungOne-400" panose="020B0503030303020204" pitchFamily="34" charset="0"/>
                  <a:ea typeface="SamsungOne-400" panose="020B0503030303020204" pitchFamily="34" charset="0"/>
                  <a:cs typeface="iCiel Samsung Sharp Sans Regular" pitchFamily="2" charset="77"/>
                </a:rPr>
                <a:t> </a:t>
              </a:r>
              <a:r>
                <a:rPr lang="vi-VN" altLang="ko-KR" sz="1000" b="1" dirty="0">
                  <a:solidFill>
                    <a:schemeClr val="bg1"/>
                  </a:solidFill>
                  <a:latin typeface="SamsungOne-400" panose="020B0503030303020204" pitchFamily="34" charset="0"/>
                  <a:ea typeface="SamsungOne-400" panose="020B0503030303020204" pitchFamily="34" charset="0"/>
                  <a:cs typeface="iCiel Samsung Sharp Sans Regular" pitchFamily="2" charset="77"/>
                </a:rPr>
                <a:t>được thêm vào trong nhánh main</a:t>
              </a:r>
              <a:endParaRPr lang="ko-KR" altLang="en-US" sz="1000" b="1" dirty="0">
                <a:solidFill>
                  <a:schemeClr val="bg1"/>
                </a:solidFill>
                <a:latin typeface="SamsungOne-400" panose="020B0503030303020204" pitchFamily="34" charset="0"/>
                <a:ea typeface="D2Coding" panose="020B0609020101020101" pitchFamily="49" charset="-127"/>
                <a:cs typeface="iCiel Samsung Sharp Sans Regular" pitchFamily="2" charset="77"/>
              </a:endParaRPr>
            </a:p>
          </p:txBody>
        </p:sp>
        <p:sp>
          <p:nvSpPr>
            <p:cNvPr id="109" name="직사각형 108"/>
            <p:cNvSpPr/>
            <p:nvPr/>
          </p:nvSpPr>
          <p:spPr>
            <a:xfrm>
              <a:off x="2770798" y="4570720"/>
              <a:ext cx="554959" cy="276999"/>
            </a:xfrm>
            <a:prstGeom prst="rect">
              <a:avLst/>
            </a:prstGeom>
          </p:spPr>
          <p:txBody>
            <a:bodyPr wrap="none">
              <a:spAutoFit/>
            </a:bodyPr>
            <a:lstStyle/>
            <a:p>
              <a:pPr algn="ctr" latinLnBrk="0">
                <a:spcAft>
                  <a:spcPts val="400"/>
                </a:spcAft>
                <a:buClr>
                  <a:srgbClr val="193EB0"/>
                </a:buClr>
              </a:pPr>
              <a:r>
                <a:rPr lang="en-US" altLang="ko-KR" sz="1200" b="1" dirty="0">
                  <a:solidFill>
                    <a:srgbClr val="1429A0"/>
                  </a:solidFill>
                  <a:latin typeface="SamsungOne-400" panose="020B0503030303020204" pitchFamily="34" charset="0"/>
                  <a:ea typeface="SamsungOne-400" panose="020B0503030303020204" pitchFamily="34" charset="0"/>
                </a:rPr>
                <a:t>clone</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grpSp>
          <p:nvGrpSpPr>
            <p:cNvPr id="110" name="그룹 109"/>
            <p:cNvGrpSpPr/>
            <p:nvPr/>
          </p:nvGrpSpPr>
          <p:grpSpPr>
            <a:xfrm>
              <a:off x="2992385" y="5589386"/>
              <a:ext cx="1607095" cy="830997"/>
              <a:chOff x="2992385" y="5589386"/>
              <a:chExt cx="1607095" cy="830997"/>
            </a:xfrm>
          </p:grpSpPr>
          <p:sp>
            <p:nvSpPr>
              <p:cNvPr id="126" name="직사각형 125"/>
              <p:cNvSpPr/>
              <p:nvPr/>
            </p:nvSpPr>
            <p:spPr>
              <a:xfrm>
                <a:off x="3210863" y="5589386"/>
                <a:ext cx="1388617" cy="830997"/>
              </a:xfrm>
              <a:prstGeom prst="rect">
                <a:avLst/>
              </a:prstGeom>
            </p:spPr>
            <p:txBody>
              <a:bodyPr wrap="square">
                <a:spAutoFit/>
              </a:bodyPr>
              <a:lstStyle/>
              <a:p>
                <a:pPr latinLnBrk="0">
                  <a:spcAft>
                    <a:spcPts val="400"/>
                  </a:spcAft>
                  <a:buClr>
                    <a:srgbClr val="193EB0"/>
                  </a:buClr>
                </a:pPr>
                <a:r>
                  <a:rPr lang="en-US" altLang="ko-KR" sz="1200" b="1" dirty="0" err="1">
                    <a:solidFill>
                      <a:srgbClr val="1429A0"/>
                    </a:solidFill>
                    <a:latin typeface="SamsungOne-400" panose="020B0503030303020204" pitchFamily="34" charset="0"/>
                    <a:ea typeface="SamsungOne-400" panose="020B0503030303020204" pitchFamily="34" charset="0"/>
                  </a:rPr>
                  <a:t>Chỉ</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có</a:t>
                </a:r>
                <a:r>
                  <a:rPr lang="en-US" altLang="ko-KR" sz="1200" b="1" dirty="0">
                    <a:solidFill>
                      <a:srgbClr val="1429A0"/>
                    </a:solidFill>
                    <a:latin typeface="SamsungOne-400" panose="020B0503030303020204" pitchFamily="34" charset="0"/>
                    <a:ea typeface="SamsungOne-400" panose="020B0503030303020204" pitchFamily="34" charset="0"/>
                  </a:rPr>
                  <a:t> file </a:t>
                </a:r>
                <a:r>
                  <a:rPr lang="en-US" altLang="ko-KR" sz="1200" b="1" dirty="0" err="1">
                    <a:solidFill>
                      <a:srgbClr val="1429A0"/>
                    </a:solidFill>
                    <a:latin typeface="SamsungOne-400" panose="020B0503030303020204" pitchFamily="34" charset="0"/>
                    <a:ea typeface="SamsungOne-400" panose="020B0503030303020204" pitchFamily="34" charset="0"/>
                  </a:rPr>
                  <a:t>README.md</a:t>
                </a:r>
                <a:br>
                  <a:rPr lang="en-US" altLang="ko-KR" sz="1200" b="1" dirty="0">
                    <a:solidFill>
                      <a:srgbClr val="1429A0"/>
                    </a:solidFill>
                    <a:latin typeface="SamsungOne-400" panose="020B0503030303020204" pitchFamily="34" charset="0"/>
                    <a:ea typeface="SamsungOne-400" panose="020B0503030303020204" pitchFamily="34" charset="0"/>
                  </a:rPr>
                </a:br>
                <a:r>
                  <a:rPr lang="en-US" altLang="ko-KR" sz="1200" b="1" dirty="0">
                    <a:solidFill>
                      <a:srgbClr val="1429A0"/>
                    </a:solidFill>
                    <a:latin typeface="SamsungOne-400" panose="020B0503030303020204" pitchFamily="34" charset="0"/>
                    <a:ea typeface="SamsungOne-400" panose="020B0503030303020204" pitchFamily="34" charset="0"/>
                  </a:rPr>
                  <a:t>(</a:t>
                </a:r>
                <a:r>
                  <a:rPr lang="en-US" altLang="ko-KR" sz="1200" b="1" dirty="0" err="1">
                    <a:solidFill>
                      <a:srgbClr val="1429A0"/>
                    </a:solidFill>
                    <a:latin typeface="SamsungOne-400" panose="020B0503030303020204" pitchFamily="34" charset="0"/>
                    <a:ea typeface="SamsungOne-400" panose="020B0503030303020204" pitchFamily="34" charset="0"/>
                  </a:rPr>
                  <a:t>không</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có</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practice.py</a:t>
                </a:r>
                <a:r>
                  <a:rPr lang="en-US" altLang="ko-KR" sz="1200" b="1" dirty="0">
                    <a:solidFill>
                      <a:srgbClr val="1429A0"/>
                    </a:solidFill>
                    <a:latin typeface="SamsungOne-400" panose="020B0503030303020204" pitchFamily="34" charset="0"/>
                    <a:ea typeface="SamsungOne-400" panose="020B0503030303020204" pitchFamily="34" charset="0"/>
                  </a:rPr>
                  <a:t>)</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sp>
            <p:nvSpPr>
              <p:cNvPr id="127" name="타원 126">
                <a:extLst>
                  <a:ext uri="{FF2B5EF4-FFF2-40B4-BE49-F238E27FC236}">
                    <a16:creationId xmlns:a16="http://schemas.microsoft.com/office/drawing/2014/main" id="{F5A7E03D-1233-4324-948A-858032A10083}"/>
                  </a:ext>
                </a:extLst>
              </p:cNvPr>
              <p:cNvSpPr/>
              <p:nvPr/>
            </p:nvSpPr>
            <p:spPr>
              <a:xfrm>
                <a:off x="2992385" y="5624585"/>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5</a:t>
                </a:r>
                <a:endParaRPr lang="ko-KR" altLang="en-US" sz="1200" b="1" dirty="0">
                  <a:solidFill>
                    <a:schemeClr val="bg1"/>
                  </a:solidFill>
                  <a:latin typeface="SamsungOne-400" panose="020B0503030303020204" pitchFamily="34" charset="0"/>
                  <a:ea typeface="SamsungOne-400" panose="02020603020101020101"/>
                </a:endParaRPr>
              </a:p>
            </p:txBody>
          </p:sp>
        </p:grpSp>
        <p:sp>
          <p:nvSpPr>
            <p:cNvPr id="111" name="타원 110">
              <a:extLst>
                <a:ext uri="{FF2B5EF4-FFF2-40B4-BE49-F238E27FC236}">
                  <a16:creationId xmlns:a16="http://schemas.microsoft.com/office/drawing/2014/main" id="{F5A7E03D-1233-4324-948A-858032A10083}"/>
                </a:ext>
              </a:extLst>
            </p:cNvPr>
            <p:cNvSpPr/>
            <p:nvPr/>
          </p:nvSpPr>
          <p:spPr>
            <a:xfrm>
              <a:off x="3217308" y="5111146"/>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8</a:t>
              </a:r>
              <a:endParaRPr lang="ko-KR" altLang="en-US" sz="1200" b="1" dirty="0">
                <a:solidFill>
                  <a:schemeClr val="bg1"/>
                </a:solidFill>
                <a:latin typeface="SamsungOne-400" panose="020B0503030303020204" pitchFamily="34" charset="0"/>
                <a:ea typeface="SamsungOne-400" panose="02020603020101020101"/>
              </a:endParaRPr>
            </a:p>
          </p:txBody>
        </p:sp>
        <p:cxnSp>
          <p:nvCxnSpPr>
            <p:cNvPr id="112" name="직선 화살표 연결선 111">
              <a:extLst>
                <a:ext uri="{FF2B5EF4-FFF2-40B4-BE49-F238E27FC236}">
                  <a16:creationId xmlns:a16="http://schemas.microsoft.com/office/drawing/2014/main" id="{86B1DCBB-545B-4963-85C5-3541D7534229}"/>
                </a:ext>
              </a:extLst>
            </p:cNvPr>
            <p:cNvCxnSpPr>
              <a:cxnSpLocks/>
            </p:cNvCxnSpPr>
            <p:nvPr/>
          </p:nvCxnSpPr>
          <p:spPr>
            <a:xfrm>
              <a:off x="5128260" y="4875177"/>
              <a:ext cx="1173338" cy="0"/>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그룹 112"/>
            <p:cNvGrpSpPr/>
            <p:nvPr/>
          </p:nvGrpSpPr>
          <p:grpSpPr>
            <a:xfrm>
              <a:off x="5167816" y="4389480"/>
              <a:ext cx="1190929" cy="461665"/>
              <a:chOff x="1946881" y="5731111"/>
              <a:chExt cx="1190929" cy="461665"/>
            </a:xfrm>
          </p:grpSpPr>
          <p:sp>
            <p:nvSpPr>
              <p:cNvPr id="124" name="타원 123">
                <a:extLst>
                  <a:ext uri="{FF2B5EF4-FFF2-40B4-BE49-F238E27FC236}">
                    <a16:creationId xmlns:a16="http://schemas.microsoft.com/office/drawing/2014/main" id="{F5A7E03D-1233-4324-948A-858032A10083}"/>
                  </a:ext>
                </a:extLst>
              </p:cNvPr>
              <p:cNvSpPr/>
              <p:nvPr/>
            </p:nvSpPr>
            <p:spPr>
              <a:xfrm>
                <a:off x="1946881" y="5807723"/>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2</a:t>
                </a:r>
                <a:endParaRPr lang="ko-KR" altLang="en-US" sz="1200" b="1" dirty="0">
                  <a:solidFill>
                    <a:schemeClr val="bg1"/>
                  </a:solidFill>
                  <a:latin typeface="SamsungOne-400" panose="020B0503030303020204" pitchFamily="34" charset="0"/>
                  <a:ea typeface="SamsungOne-400" panose="02020603020101020101"/>
                </a:endParaRPr>
              </a:p>
            </p:txBody>
          </p:sp>
          <p:sp>
            <p:nvSpPr>
              <p:cNvPr id="125" name="직사각형 124"/>
              <p:cNvSpPr/>
              <p:nvPr/>
            </p:nvSpPr>
            <p:spPr>
              <a:xfrm>
                <a:off x="2156841" y="5731111"/>
                <a:ext cx="980969" cy="461665"/>
              </a:xfrm>
              <a:prstGeom prst="rect">
                <a:avLst/>
              </a:prstGeom>
            </p:spPr>
            <p:txBody>
              <a:bodyPr wrap="square">
                <a:spAutoFit/>
              </a:bodyPr>
              <a:lstStyle/>
              <a:p>
                <a:pPr latinLnBrk="0">
                  <a:spcAft>
                    <a:spcPts val="400"/>
                  </a:spcAft>
                  <a:buClr>
                    <a:srgbClr val="193EB0"/>
                  </a:buClr>
                </a:pPr>
                <a:r>
                  <a:rPr lang="en-US" altLang="ko-KR" sz="1200" b="1" dirty="0" err="1">
                    <a:solidFill>
                      <a:srgbClr val="1429A0"/>
                    </a:solidFill>
                    <a:latin typeface="SamsungOne-400" panose="020B0503030303020204" pitchFamily="34" charset="0"/>
                    <a:ea typeface="SamsungOne-400" panose="020B0503030303020204" pitchFamily="34" charset="0"/>
                  </a:rPr>
                  <a:t>Tạo</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nhánh</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mới</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grpSp>
        <p:grpSp>
          <p:nvGrpSpPr>
            <p:cNvPr id="114" name="그룹 113"/>
            <p:cNvGrpSpPr/>
            <p:nvPr/>
          </p:nvGrpSpPr>
          <p:grpSpPr>
            <a:xfrm>
              <a:off x="5067498" y="5834764"/>
              <a:ext cx="1826023" cy="276999"/>
              <a:chOff x="2992385" y="5612246"/>
              <a:chExt cx="1826023" cy="276999"/>
            </a:xfrm>
          </p:grpSpPr>
          <p:sp>
            <p:nvSpPr>
              <p:cNvPr id="122" name="직사각형 121"/>
              <p:cNvSpPr/>
              <p:nvPr/>
            </p:nvSpPr>
            <p:spPr>
              <a:xfrm>
                <a:off x="3210863" y="5612246"/>
                <a:ext cx="1607545" cy="276999"/>
              </a:xfrm>
              <a:prstGeom prst="rect">
                <a:avLst/>
              </a:prstGeom>
            </p:spPr>
            <p:txBody>
              <a:bodyPr wrap="square">
                <a:spAutoFit/>
              </a:bodyPr>
              <a:lstStyle/>
              <a:p>
                <a:pPr latinLnBrk="0">
                  <a:spcAft>
                    <a:spcPts val="400"/>
                  </a:spcAft>
                  <a:buClr>
                    <a:srgbClr val="193EB0"/>
                  </a:buClr>
                </a:pPr>
                <a:r>
                  <a:rPr lang="en-US" altLang="ko-KR" sz="1200" b="1" dirty="0" err="1">
                    <a:solidFill>
                      <a:srgbClr val="1429A0"/>
                    </a:solidFill>
                    <a:latin typeface="SamsungOne-400" panose="020B0503030303020204" pitchFamily="34" charset="0"/>
                    <a:ea typeface="SamsungOne-400" panose="020B0503030303020204" pitchFamily="34" charset="0"/>
                  </a:rPr>
                  <a:t>Tới</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nhánh</a:t>
                </a:r>
                <a:r>
                  <a:rPr lang="en-US" altLang="ko-KR" sz="1200" b="1" dirty="0">
                    <a:solidFill>
                      <a:srgbClr val="1429A0"/>
                    </a:solidFill>
                    <a:latin typeface="SamsungOne-400" panose="020B0503030303020204" pitchFamily="34" charset="0"/>
                    <a:ea typeface="SamsungOne-400" panose="020B0503030303020204" pitchFamily="34" charset="0"/>
                  </a:rPr>
                  <a:t> main</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sp>
            <p:nvSpPr>
              <p:cNvPr id="123" name="타원 122">
                <a:extLst>
                  <a:ext uri="{FF2B5EF4-FFF2-40B4-BE49-F238E27FC236}">
                    <a16:creationId xmlns:a16="http://schemas.microsoft.com/office/drawing/2014/main" id="{F5A7E03D-1233-4324-948A-858032A10083}"/>
                  </a:ext>
                </a:extLst>
              </p:cNvPr>
              <p:cNvSpPr/>
              <p:nvPr/>
            </p:nvSpPr>
            <p:spPr>
              <a:xfrm>
                <a:off x="2992385" y="5624585"/>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4</a:t>
                </a:r>
                <a:endParaRPr lang="ko-KR" altLang="en-US" sz="1200" b="1" dirty="0">
                  <a:solidFill>
                    <a:schemeClr val="bg1"/>
                  </a:solidFill>
                  <a:latin typeface="SamsungOne-400" panose="020B0503030303020204" pitchFamily="34" charset="0"/>
                  <a:ea typeface="SamsungOne-400" panose="02020603020101020101"/>
                </a:endParaRPr>
              </a:p>
            </p:txBody>
          </p:sp>
        </p:grpSp>
        <p:sp>
          <p:nvSpPr>
            <p:cNvPr id="120" name="타원 119">
              <a:extLst>
                <a:ext uri="{FF2B5EF4-FFF2-40B4-BE49-F238E27FC236}">
                  <a16:creationId xmlns:a16="http://schemas.microsoft.com/office/drawing/2014/main" id="{F5A7E03D-1233-4324-948A-858032A10083}"/>
                </a:ext>
              </a:extLst>
            </p:cNvPr>
            <p:cNvSpPr/>
            <p:nvPr/>
          </p:nvSpPr>
          <p:spPr>
            <a:xfrm>
              <a:off x="4735570" y="3121140"/>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7</a:t>
              </a:r>
              <a:endParaRPr lang="ko-KR" altLang="en-US" sz="1200" b="1" dirty="0">
                <a:solidFill>
                  <a:schemeClr val="bg1"/>
                </a:solidFill>
                <a:latin typeface="SamsungOne-400" panose="020B0503030303020204" pitchFamily="34" charset="0"/>
                <a:ea typeface="SamsungOne-400" panose="02020603020101020101"/>
              </a:endParaRPr>
            </a:p>
          </p:txBody>
        </p:sp>
        <p:sp>
          <p:nvSpPr>
            <p:cNvPr id="116" name="타원 115">
              <a:extLst>
                <a:ext uri="{FF2B5EF4-FFF2-40B4-BE49-F238E27FC236}">
                  <a16:creationId xmlns:a16="http://schemas.microsoft.com/office/drawing/2014/main" id="{F5A7E03D-1233-4324-948A-858032A10083}"/>
                </a:ext>
              </a:extLst>
            </p:cNvPr>
            <p:cNvSpPr/>
            <p:nvPr/>
          </p:nvSpPr>
          <p:spPr>
            <a:xfrm>
              <a:off x="6993529" y="4648046"/>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3</a:t>
              </a:r>
              <a:endParaRPr lang="ko-KR" altLang="en-US" sz="1200" b="1" dirty="0">
                <a:solidFill>
                  <a:schemeClr val="bg1"/>
                </a:solidFill>
                <a:latin typeface="SamsungOne-400" panose="020B0503030303020204" pitchFamily="34" charset="0"/>
                <a:ea typeface="SamsungOne-400" panose="02020603020101020101"/>
              </a:endParaRPr>
            </a:p>
          </p:txBody>
        </p:sp>
        <p:sp>
          <p:nvSpPr>
            <p:cNvPr id="118" name="타원 117">
              <a:extLst>
                <a:ext uri="{FF2B5EF4-FFF2-40B4-BE49-F238E27FC236}">
                  <a16:creationId xmlns:a16="http://schemas.microsoft.com/office/drawing/2014/main" id="{F5A7E03D-1233-4324-948A-858032A10083}"/>
                </a:ext>
              </a:extLst>
            </p:cNvPr>
            <p:cNvSpPr/>
            <p:nvPr/>
          </p:nvSpPr>
          <p:spPr>
            <a:xfrm>
              <a:off x="4604086" y="3553699"/>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6</a:t>
              </a:r>
              <a:endParaRPr lang="ko-KR" altLang="en-US" sz="1200" b="1" dirty="0">
                <a:solidFill>
                  <a:schemeClr val="bg1"/>
                </a:solidFill>
                <a:latin typeface="SamsungOne-400" panose="020B0503030303020204" pitchFamily="34" charset="0"/>
                <a:ea typeface="SamsungOne-400" panose="02020603020101020101"/>
              </a:endParaRPr>
            </a:p>
          </p:txBody>
        </p:sp>
      </p:grpSp>
      <p:sp>
        <p:nvSpPr>
          <p:cNvPr id="2" name="직사각형 82">
            <a:extLst>
              <a:ext uri="{FF2B5EF4-FFF2-40B4-BE49-F238E27FC236}">
                <a16:creationId xmlns:a16="http://schemas.microsoft.com/office/drawing/2014/main" id="{4C0F4D65-35C3-0371-B774-D0A967D5D048}"/>
              </a:ext>
            </a:extLst>
          </p:cNvPr>
          <p:cNvSpPr/>
          <p:nvPr/>
        </p:nvSpPr>
        <p:spPr>
          <a:xfrm>
            <a:off x="4725147" y="2538577"/>
            <a:ext cx="2451312" cy="276999"/>
          </a:xfrm>
          <a:prstGeom prst="rect">
            <a:avLst/>
          </a:prstGeom>
        </p:spPr>
        <p:txBody>
          <a:bodyPr wrap="none">
            <a:spAutoFit/>
          </a:bodyPr>
          <a:lstStyle/>
          <a:p>
            <a:pPr algn="ctr" latinLnBrk="0">
              <a:spcAft>
                <a:spcPts val="400"/>
              </a:spcAft>
              <a:buClr>
                <a:srgbClr val="193EB0"/>
              </a:buClr>
            </a:pPr>
            <a:r>
              <a:rPr lang="en-US" altLang="ko-KR" sz="1200" b="1" dirty="0" err="1">
                <a:solidFill>
                  <a:srgbClr val="1429A0"/>
                </a:solidFill>
                <a:latin typeface="SamsungOne-400" panose="020B0503030303020204" pitchFamily="34" charset="0"/>
                <a:ea typeface="SamsungOne-400" panose="020B0503030303020204" pitchFamily="34" charset="0"/>
              </a:rPr>
              <a:t>Yêu</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cầu</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lệnh</a:t>
            </a:r>
            <a:r>
              <a:rPr lang="en-US" altLang="ko-KR" sz="1200" b="1" dirty="0">
                <a:solidFill>
                  <a:srgbClr val="1429A0"/>
                </a:solidFill>
                <a:latin typeface="SamsungOne-400" panose="020B0503030303020204" pitchFamily="34" charset="0"/>
                <a:ea typeface="SamsungOne-400" panose="020B0503030303020204" pitchFamily="34" charset="0"/>
              </a:rPr>
              <a:t> Pull </a:t>
            </a:r>
            <a:r>
              <a:rPr lang="en-US" altLang="ko-KR" sz="1200" b="1" dirty="0" err="1">
                <a:solidFill>
                  <a:srgbClr val="1429A0"/>
                </a:solidFill>
                <a:latin typeface="SamsungOne-400" panose="020B0503030303020204" pitchFamily="34" charset="0"/>
                <a:ea typeface="SamsungOne-400" panose="020B0503030303020204" pitchFamily="34" charset="0"/>
              </a:rPr>
              <a:t>tới</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nhánh</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chính</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sp>
        <p:nvSpPr>
          <p:cNvPr id="3" name="직사각형 86">
            <a:extLst>
              <a:ext uri="{FF2B5EF4-FFF2-40B4-BE49-F238E27FC236}">
                <a16:creationId xmlns:a16="http://schemas.microsoft.com/office/drawing/2014/main" id="{F20074BD-D5B8-774B-A641-E54C5DCDAE2A}"/>
              </a:ext>
            </a:extLst>
          </p:cNvPr>
          <p:cNvSpPr/>
          <p:nvPr/>
        </p:nvSpPr>
        <p:spPr>
          <a:xfrm>
            <a:off x="4585520" y="2971136"/>
            <a:ext cx="2566728" cy="276999"/>
          </a:xfrm>
          <a:prstGeom prst="rect">
            <a:avLst/>
          </a:prstGeom>
        </p:spPr>
        <p:txBody>
          <a:bodyPr wrap="none">
            <a:spAutoFit/>
          </a:bodyPr>
          <a:lstStyle/>
          <a:p>
            <a:pPr algn="ctr" latinLnBrk="0">
              <a:spcAft>
                <a:spcPts val="400"/>
              </a:spcAft>
              <a:buClr>
                <a:srgbClr val="193EB0"/>
              </a:buClr>
            </a:pPr>
            <a:r>
              <a:rPr lang="en-US" altLang="ko-KR" sz="1200" b="1" dirty="0">
                <a:solidFill>
                  <a:srgbClr val="1429A0"/>
                </a:solidFill>
                <a:latin typeface="SamsungOne-400" panose="020B0503030303020204" pitchFamily="34" charset="0"/>
                <a:ea typeface="SamsungOne-400" panose="020B0503030303020204" pitchFamily="34" charset="0"/>
              </a:rPr>
              <a:t>Di </a:t>
            </a:r>
            <a:r>
              <a:rPr lang="en-US" altLang="ko-KR" sz="1200" b="1" dirty="0" err="1">
                <a:solidFill>
                  <a:srgbClr val="1429A0"/>
                </a:solidFill>
                <a:latin typeface="SamsungOne-400" panose="020B0503030303020204" pitchFamily="34" charset="0"/>
                <a:ea typeface="SamsungOne-400" panose="020B0503030303020204" pitchFamily="34" charset="0"/>
              </a:rPr>
              <a:t>chuyển</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để</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tạo</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nhánh</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practice.py</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8277613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13659" y="3133793"/>
            <a:ext cx="8341825"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a:spcBef>
                <a:spcPct val="0"/>
              </a:spcBef>
              <a:spcAft>
                <a:spcPct val="0"/>
              </a:spcAft>
              <a:defRPr/>
            </a:pPr>
            <a:r>
              <a:rPr lang="en-US" altLang="ko-KR" sz="3200" b="1" dirty="0" err="1">
                <a:solidFill>
                  <a:srgbClr val="1D1C1D"/>
                </a:solidFill>
                <a:latin typeface="iCiel Samsung Sharp Sans Regular" pitchFamily="2" charset="77"/>
                <a:ea typeface="iCiel Samsung Sharp Sans Regular" pitchFamily="2" charset="77"/>
                <a:cs typeface="iCiel Samsung Sharp Sans Regular" pitchFamily="2" charset="77"/>
              </a:rPr>
              <a:t>Cộng</a:t>
            </a:r>
            <a:r>
              <a:rPr lang="en-US" altLang="ko-KR" sz="3200" b="1" dirty="0">
                <a:solidFill>
                  <a:srgbClr val="1D1C1D"/>
                </a:solidFill>
                <a:latin typeface="iCiel Samsung Sharp Sans Regular" pitchFamily="2" charset="77"/>
                <a:ea typeface="iCiel Samsung Sharp Sans Regular" pitchFamily="2" charset="77"/>
                <a:cs typeface="iCiel Samsung Sharp Sans Regular" pitchFamily="2" charset="77"/>
              </a:rPr>
              <a:t> </a:t>
            </a:r>
            <a:r>
              <a:rPr lang="en-US" altLang="ko-KR" sz="3200" b="1" dirty="0" err="1">
                <a:solidFill>
                  <a:srgbClr val="1D1C1D"/>
                </a:solidFill>
                <a:latin typeface="iCiel Samsung Sharp Sans Regular" pitchFamily="2" charset="77"/>
                <a:ea typeface="iCiel Samsung Sharp Sans Regular" pitchFamily="2" charset="77"/>
                <a:cs typeface="iCiel Samsung Sharp Sans Regular" pitchFamily="2" charset="77"/>
              </a:rPr>
              <a:t>tác</a:t>
            </a:r>
            <a:r>
              <a:rPr lang="en-US" altLang="ko-KR" sz="3200" b="1" dirty="0">
                <a:solidFill>
                  <a:srgbClr val="1D1C1D"/>
                </a:solidFill>
                <a:latin typeface="iCiel Samsung Sharp Sans Regular" pitchFamily="2" charset="77"/>
                <a:ea typeface="iCiel Samsung Sharp Sans Regular" pitchFamily="2" charset="77"/>
                <a:cs typeface="iCiel Samsung Sharp Sans Regular" pitchFamily="2" charset="77"/>
              </a:rPr>
              <a:t> </a:t>
            </a:r>
            <a:r>
              <a:rPr lang="en-US" altLang="ko-KR" sz="3200" b="1" dirty="0" err="1">
                <a:solidFill>
                  <a:srgbClr val="1D1C1D"/>
                </a:solidFill>
                <a:latin typeface="iCiel Samsung Sharp Sans Regular" pitchFamily="2" charset="77"/>
                <a:ea typeface="iCiel Samsung Sharp Sans Regular" pitchFamily="2" charset="77"/>
                <a:cs typeface="iCiel Samsung Sharp Sans Regular" pitchFamily="2" charset="77"/>
              </a:rPr>
              <a:t>bằng</a:t>
            </a:r>
            <a:r>
              <a:rPr lang="en-US" altLang="ko-KR" sz="3200" b="1" dirty="0">
                <a:solidFill>
                  <a:srgbClr val="1D1C1D"/>
                </a:solidFill>
                <a:latin typeface="iCiel Samsung Sharp Sans Regular" pitchFamily="2" charset="77"/>
                <a:ea typeface="iCiel Samsung Sharp Sans Regular" pitchFamily="2" charset="77"/>
                <a:cs typeface="iCiel Samsung Sharp Sans Regular" pitchFamily="2" charset="77"/>
              </a:rPr>
              <a:t> GitHub</a:t>
            </a:r>
            <a:endParaRPr kumimoji="1" lang="ko-KR" altLang="en-US" sz="3200" b="1" dirty="0">
              <a:solidFill>
                <a:prstClr val="black"/>
              </a:solidFill>
              <a:latin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91272"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5.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6" name="그룹 5">
            <a:extLst>
              <a:ext uri="{FF2B5EF4-FFF2-40B4-BE49-F238E27FC236}">
                <a16:creationId xmlns:a16="http://schemas.microsoft.com/office/drawing/2014/main" id="{8F068639-CBE7-4A9A-8B60-14CDE10B0FC3}"/>
              </a:ext>
            </a:extLst>
          </p:cNvPr>
          <p:cNvGrpSpPr/>
          <p:nvPr/>
        </p:nvGrpSpPr>
        <p:grpSpPr>
          <a:xfrm>
            <a:off x="1052896" y="3923539"/>
            <a:ext cx="5700472" cy="278064"/>
            <a:chOff x="1051307" y="3923538"/>
            <a:chExt cx="5700472" cy="278064"/>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3924731"/>
              <a:ext cx="551765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5.1.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Bài</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thực</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hành</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đơn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giản</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3923538"/>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42401372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Tổng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quan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thực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hành</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Tổng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hành</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cs typeface="iCiel Samsung Sharp Sans Medium" pitchFamily="2" charset="77"/>
                </a:rPr>
                <a:t>Bài thực hành đơn giản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3756660" y="2310971"/>
            <a:ext cx="5712928" cy="1899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Mini-Project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Python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nhóm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gồm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Daniel (Project Manager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Peter (Developer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latinLnBrk="0">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Daniel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Kho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lưu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GitHub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tổng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Peter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tạo ra một chương trình giải toán đơn giản với vai trò lập trình viên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latinLnBrk="0">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Daniel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Window10, Peter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Linux (Ubuntu)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GitHub Desktop.</a:t>
            </a:r>
          </a:p>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hiểu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việc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4" name="그룹 3"/>
          <p:cNvGrpSpPr/>
          <p:nvPr/>
        </p:nvGrpSpPr>
        <p:grpSpPr>
          <a:xfrm>
            <a:off x="559817" y="2270760"/>
            <a:ext cx="3044443" cy="2385060"/>
            <a:chOff x="559817" y="2270760"/>
            <a:chExt cx="3044443" cy="2385060"/>
          </a:xfrm>
        </p:grpSpPr>
        <p:pic>
          <p:nvPicPr>
            <p:cNvPr id="2" name="그림 1"/>
            <p:cNvPicPr>
              <a:picLocks noChangeAspect="1"/>
            </p:cNvPicPr>
            <p:nvPr/>
          </p:nvPicPr>
          <p:blipFill>
            <a:blip r:embed="rId3"/>
            <a:stretch>
              <a:fillRect/>
            </a:stretch>
          </p:blipFill>
          <p:spPr>
            <a:xfrm>
              <a:off x="645795" y="2356691"/>
              <a:ext cx="2905125" cy="2228429"/>
            </a:xfrm>
            <a:prstGeom prst="rect">
              <a:avLst/>
            </a:prstGeom>
          </p:spPr>
        </p:pic>
        <p:sp>
          <p:nvSpPr>
            <p:cNvPr id="3" name="직사각형 2"/>
            <p:cNvSpPr/>
            <p:nvPr/>
          </p:nvSpPr>
          <p:spPr>
            <a:xfrm>
              <a:off x="559817" y="2270760"/>
              <a:ext cx="3044443" cy="238506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821704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Lưu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đồ</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thực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hiện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Mini-Project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Minh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hoạ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lưu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cs typeface="iCiel Samsung Sharp Sans Medium" pitchFamily="2" charset="77"/>
                </a:rPr>
                <a:t>Bài thực hành đơn giản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grpSp>
        <p:nvGrpSpPr>
          <p:cNvPr id="82" name="그룹 81"/>
          <p:cNvGrpSpPr/>
          <p:nvPr/>
        </p:nvGrpSpPr>
        <p:grpSpPr>
          <a:xfrm>
            <a:off x="1539377" y="2762446"/>
            <a:ext cx="6829404" cy="2541961"/>
            <a:chOff x="1559918" y="3227266"/>
            <a:chExt cx="6829404" cy="2541961"/>
          </a:xfrm>
        </p:grpSpPr>
        <p:grpSp>
          <p:nvGrpSpPr>
            <p:cNvPr id="64" name="그룹 63"/>
            <p:cNvGrpSpPr/>
            <p:nvPr/>
          </p:nvGrpSpPr>
          <p:grpSpPr>
            <a:xfrm>
              <a:off x="3577093" y="3227266"/>
              <a:ext cx="3593102" cy="276999"/>
              <a:chOff x="1946881" y="5800917"/>
              <a:chExt cx="3593102" cy="276999"/>
            </a:xfrm>
          </p:grpSpPr>
          <p:sp>
            <p:nvSpPr>
              <p:cNvPr id="69" name="타원 68">
                <a:extLst>
                  <a:ext uri="{FF2B5EF4-FFF2-40B4-BE49-F238E27FC236}">
                    <a16:creationId xmlns:a16="http://schemas.microsoft.com/office/drawing/2014/main" id="{F5A7E03D-1233-4324-948A-858032A10083}"/>
                  </a:ext>
                </a:extLst>
              </p:cNvPr>
              <p:cNvSpPr/>
              <p:nvPr/>
            </p:nvSpPr>
            <p:spPr>
              <a:xfrm>
                <a:off x="1946881" y="5807723"/>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5</a:t>
                </a:r>
                <a:endParaRPr lang="ko-KR" altLang="en-US" sz="1200" b="1" dirty="0">
                  <a:solidFill>
                    <a:schemeClr val="bg1"/>
                  </a:solidFill>
                  <a:latin typeface="SamsungOne-400" panose="020B0503030303020204" pitchFamily="34" charset="0"/>
                  <a:ea typeface="SamsungOne-400" panose="02020603020101020101"/>
                </a:endParaRPr>
              </a:p>
            </p:txBody>
          </p:sp>
          <p:sp>
            <p:nvSpPr>
              <p:cNvPr id="70" name="직사각형 69"/>
              <p:cNvSpPr/>
              <p:nvPr/>
            </p:nvSpPr>
            <p:spPr>
              <a:xfrm>
                <a:off x="2156841" y="5800917"/>
                <a:ext cx="3383142" cy="276999"/>
              </a:xfrm>
              <a:prstGeom prst="rect">
                <a:avLst/>
              </a:prstGeom>
            </p:spPr>
            <p:txBody>
              <a:bodyPr wrap="square">
                <a:spAutoFit/>
              </a:bodyPr>
              <a:lstStyle/>
              <a:p>
                <a:pPr latinLnBrk="0">
                  <a:spcAft>
                    <a:spcPts val="400"/>
                  </a:spcAft>
                  <a:buClr>
                    <a:srgbClr val="193EB0"/>
                  </a:buClr>
                </a:pPr>
                <a:r>
                  <a:rPr lang="en-US" altLang="ko-KR" sz="1200" b="1" dirty="0" err="1">
                    <a:solidFill>
                      <a:srgbClr val="1429A0"/>
                    </a:solidFill>
                    <a:latin typeface="SamsungOne-400" panose="020B0503030303020204" pitchFamily="34" charset="0"/>
                    <a:ea typeface="SamsungOne-400" panose="020B0503030303020204" pitchFamily="34" charset="0"/>
                  </a:rPr>
                  <a:t>Bây</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giờ</a:t>
                </a:r>
                <a:r>
                  <a:rPr lang="en-US" altLang="ko-KR" sz="1200" b="1" dirty="0">
                    <a:solidFill>
                      <a:srgbClr val="1429A0"/>
                    </a:solidFill>
                    <a:latin typeface="SamsungOne-400" panose="020B0503030303020204" pitchFamily="34" charset="0"/>
                    <a:ea typeface="SamsungOne-400" panose="020B0503030303020204" pitchFamily="34" charset="0"/>
                  </a:rPr>
                  <a:t>, Peter </a:t>
                </a:r>
                <a:r>
                  <a:rPr lang="en-US" altLang="ko-KR" sz="1200" b="1" dirty="0" err="1">
                    <a:solidFill>
                      <a:srgbClr val="1429A0"/>
                    </a:solidFill>
                    <a:latin typeface="SamsungOne-400" panose="020B0503030303020204" pitchFamily="34" charset="0"/>
                    <a:ea typeface="SamsungOne-400" panose="020B0503030303020204" pitchFamily="34" charset="0"/>
                  </a:rPr>
                  <a:t>có</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thể</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đẩy</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đến</a:t>
                </a:r>
                <a:r>
                  <a:rPr lang="en-US" altLang="ko-KR" sz="1200" b="1" dirty="0">
                    <a:solidFill>
                      <a:srgbClr val="1429A0"/>
                    </a:solidFill>
                    <a:latin typeface="SamsungOne-400" panose="020B0503030303020204" pitchFamily="34" charset="0"/>
                    <a:ea typeface="SamsungOne-400" panose="020B0503030303020204" pitchFamily="34" charset="0"/>
                  </a:rPr>
                  <a:t> GitHub </a:t>
                </a:r>
                <a:r>
                  <a:rPr lang="en-US" altLang="ko-KR" sz="1200" b="1" dirty="0" err="1">
                    <a:solidFill>
                      <a:srgbClr val="1429A0"/>
                    </a:solidFill>
                    <a:latin typeface="SamsungOne-400" panose="020B0503030303020204" pitchFamily="34" charset="0"/>
                    <a:ea typeface="SamsungOne-400" panose="020B0503030303020204" pitchFamily="34" charset="0"/>
                  </a:rPr>
                  <a:t>của</a:t>
                </a:r>
                <a:r>
                  <a:rPr lang="en-US" altLang="ko-KR" sz="1200" b="1" dirty="0">
                    <a:solidFill>
                      <a:srgbClr val="1429A0"/>
                    </a:solidFill>
                    <a:latin typeface="SamsungOne-400" panose="020B0503030303020204" pitchFamily="34" charset="0"/>
                    <a:ea typeface="SamsungOne-400" panose="020B0503030303020204" pitchFamily="34" charset="0"/>
                  </a:rPr>
                  <a:t> Daniel</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grpSp>
        <p:grpSp>
          <p:nvGrpSpPr>
            <p:cNvPr id="81" name="그룹 80"/>
            <p:cNvGrpSpPr/>
            <p:nvPr/>
          </p:nvGrpSpPr>
          <p:grpSpPr>
            <a:xfrm>
              <a:off x="1559918" y="3787190"/>
              <a:ext cx="6829404" cy="1982037"/>
              <a:chOff x="1559918" y="3787190"/>
              <a:chExt cx="6829404" cy="1982037"/>
            </a:xfrm>
          </p:grpSpPr>
          <p:grpSp>
            <p:nvGrpSpPr>
              <p:cNvPr id="8" name="그룹 7"/>
              <p:cNvGrpSpPr/>
              <p:nvPr/>
            </p:nvGrpSpPr>
            <p:grpSpPr>
              <a:xfrm>
                <a:off x="1559918" y="3793958"/>
                <a:ext cx="2047269" cy="1424543"/>
                <a:chOff x="2727960" y="3793958"/>
                <a:chExt cx="2047269" cy="1424543"/>
              </a:xfrm>
            </p:grpSpPr>
            <p:sp>
              <p:nvSpPr>
                <p:cNvPr id="54" name="직사각형 53">
                  <a:extLst>
                    <a:ext uri="{FF2B5EF4-FFF2-40B4-BE49-F238E27FC236}">
                      <a16:creationId xmlns:a16="http://schemas.microsoft.com/office/drawing/2014/main" id="{6DA48CE3-1170-4E60-A51E-8E102ABDD701}"/>
                    </a:ext>
                  </a:extLst>
                </p:cNvPr>
                <p:cNvSpPr/>
                <p:nvPr/>
              </p:nvSpPr>
              <p:spPr>
                <a:xfrm>
                  <a:off x="2727960" y="3793958"/>
                  <a:ext cx="2047269" cy="142454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vi-VN"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Kho lưu trữ GitHub của Daniel </a:t>
                  </a: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 (mini_project)</a:t>
                  </a:r>
                  <a:endParaRPr lang="ko-KR" altLang="en-US"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ko-KR" altLang="en-US"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p:txBody>
            </p:sp>
            <p:sp>
              <p:nvSpPr>
                <p:cNvPr id="55" name="직사각형 54">
                  <a:extLst>
                    <a:ext uri="{FF2B5EF4-FFF2-40B4-BE49-F238E27FC236}">
                      <a16:creationId xmlns:a16="http://schemas.microsoft.com/office/drawing/2014/main" id="{1B971DAD-1934-4225-ADAF-137E685CB6FC}"/>
                    </a:ext>
                  </a:extLst>
                </p:cNvPr>
                <p:cNvSpPr/>
                <p:nvPr/>
              </p:nvSpPr>
              <p:spPr>
                <a:xfrm>
                  <a:off x="2894707" y="4402546"/>
                  <a:ext cx="1749083" cy="67318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main.py</a:t>
                  </a:r>
                  <a:endParaRPr lang="ko-KR" altLang="en-US"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p:txBody>
            </p:sp>
          </p:grpSp>
          <p:grpSp>
            <p:nvGrpSpPr>
              <p:cNvPr id="7" name="그룹 6"/>
              <p:cNvGrpSpPr/>
              <p:nvPr/>
            </p:nvGrpSpPr>
            <p:grpSpPr>
              <a:xfrm>
                <a:off x="5951067" y="3787191"/>
                <a:ext cx="2438255" cy="1424543"/>
                <a:chOff x="5951067" y="3787191"/>
                <a:chExt cx="2822546" cy="1424543"/>
              </a:xfrm>
            </p:grpSpPr>
            <p:sp>
              <p:nvSpPr>
                <p:cNvPr id="57" name="직사각형 56">
                  <a:extLst>
                    <a:ext uri="{FF2B5EF4-FFF2-40B4-BE49-F238E27FC236}">
                      <a16:creationId xmlns:a16="http://schemas.microsoft.com/office/drawing/2014/main" id="{8D7D049C-6761-4489-A820-BB1FB7573A72}"/>
                    </a:ext>
                  </a:extLst>
                </p:cNvPr>
                <p:cNvSpPr/>
                <p:nvPr/>
              </p:nvSpPr>
              <p:spPr>
                <a:xfrm>
                  <a:off x="5951067" y="3787191"/>
                  <a:ext cx="2822546" cy="142454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vi-VN"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Kho lưu trữ cục bộ của Peter</a:t>
                  </a: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ko-KR" altLang="en-US" sz="1100" b="1" dirty="0">
                    <a:solidFill>
                      <a:schemeClr val="tx1"/>
                    </a:solidFill>
                    <a:latin typeface="SamsungOne-400" panose="020B0503030303020204" pitchFamily="34" charset="0"/>
                    <a:ea typeface="SamsungOne-400" panose="02020603020101020101"/>
                    <a:cs typeface="iCiel Samsung Sharp Sans Regular" pitchFamily="2" charset="77"/>
                  </a:endParaRPr>
                </a:p>
              </p:txBody>
            </p:sp>
            <p:sp>
              <p:nvSpPr>
                <p:cNvPr id="58" name="직사각형 57">
                  <a:extLst>
                    <a:ext uri="{FF2B5EF4-FFF2-40B4-BE49-F238E27FC236}">
                      <a16:creationId xmlns:a16="http://schemas.microsoft.com/office/drawing/2014/main" id="{54B538EF-EDA6-4778-993D-0E233D50226C}"/>
                    </a:ext>
                  </a:extLst>
                </p:cNvPr>
                <p:cNvSpPr/>
                <p:nvPr/>
              </p:nvSpPr>
              <p:spPr>
                <a:xfrm>
                  <a:off x="6050269" y="4300237"/>
                  <a:ext cx="2644139" cy="8288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1200" b="1" dirty="0" err="1">
                      <a:solidFill>
                        <a:schemeClr val="tx1"/>
                      </a:solidFill>
                      <a:latin typeface="SamsungOne-400" panose="020B0503030303020204" pitchFamily="34" charset="0"/>
                      <a:ea typeface="SamsungOne-400" panose="020B0503030303020204" pitchFamily="34" charset="0"/>
                      <a:cs typeface="iCiel Samsung Sharp Sans Regular" pitchFamily="2" charset="77"/>
                    </a:rPr>
                    <a:t>main.py</a:t>
                  </a:r>
                  <a:r>
                    <a:rPr lang="en-US" altLang="ko-KR"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rPr>
                    <a:t> (</a:t>
                  </a:r>
                  <a:r>
                    <a:rPr lang="en-US" altLang="ko-KR" sz="1200" b="1" dirty="0" err="1">
                      <a:solidFill>
                        <a:srgbClr val="FF0000"/>
                      </a:solidFill>
                      <a:latin typeface="SamsungOne-400" panose="020B0503030303020204" pitchFamily="34" charset="0"/>
                      <a:ea typeface="SamsungOne-400" panose="020B0503030303020204" pitchFamily="34" charset="0"/>
                      <a:cs typeface="iCiel Samsung Sharp Sans Regular" pitchFamily="2" charset="77"/>
                    </a:rPr>
                    <a:t>đã</a:t>
                  </a:r>
                  <a:r>
                    <a:rPr lang="en-US" altLang="ko-KR"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rPr>
                    <a:t> </a:t>
                  </a:r>
                  <a:r>
                    <a:rPr lang="en-US" altLang="ko-KR" sz="1200" b="1" dirty="0" err="1">
                      <a:solidFill>
                        <a:srgbClr val="FF0000"/>
                      </a:solidFill>
                      <a:latin typeface="SamsungOne-400" panose="020B0503030303020204" pitchFamily="34" charset="0"/>
                      <a:ea typeface="SamsungOne-400" panose="020B0503030303020204" pitchFamily="34" charset="0"/>
                      <a:cs typeface="iCiel Samsung Sharp Sans Regular" pitchFamily="2" charset="77"/>
                    </a:rPr>
                    <a:t>chỉnh</a:t>
                  </a:r>
                  <a:r>
                    <a:rPr lang="en-US" altLang="ko-KR"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rPr>
                    <a:t> </a:t>
                  </a:r>
                  <a:r>
                    <a:rPr lang="en-US" altLang="ko-KR" sz="1200" b="1" dirty="0" err="1">
                      <a:solidFill>
                        <a:srgbClr val="FF0000"/>
                      </a:solidFill>
                      <a:latin typeface="SamsungOne-400" panose="020B0503030303020204" pitchFamily="34" charset="0"/>
                      <a:ea typeface="SamsungOne-400" panose="020B0503030303020204" pitchFamily="34" charset="0"/>
                      <a:cs typeface="iCiel Samsung Sharp Sans Regular" pitchFamily="2" charset="77"/>
                    </a:rPr>
                    <a:t>sửa</a:t>
                  </a:r>
                  <a:r>
                    <a:rPr lang="en-US" altLang="ko-KR"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rPr>
                    <a:t>)</a:t>
                  </a: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p:txBody>
            </p:sp>
          </p:grpSp>
          <p:cxnSp>
            <p:nvCxnSpPr>
              <p:cNvPr id="59" name="연결선: 꺾임 71">
                <a:extLst>
                  <a:ext uri="{FF2B5EF4-FFF2-40B4-BE49-F238E27FC236}">
                    <a16:creationId xmlns:a16="http://schemas.microsoft.com/office/drawing/2014/main" id="{E33FBA16-FE38-4E29-94FC-B28D84988B61}"/>
                  </a:ext>
                </a:extLst>
              </p:cNvPr>
              <p:cNvCxnSpPr>
                <a:stCxn id="57" idx="2"/>
                <a:endCxn id="54" idx="2"/>
              </p:cNvCxnSpPr>
              <p:nvPr/>
            </p:nvCxnSpPr>
            <p:spPr>
              <a:xfrm rot="5400000">
                <a:off x="4873491" y="2921796"/>
                <a:ext cx="6767" cy="4586642"/>
              </a:xfrm>
              <a:prstGeom prst="bentConnector3">
                <a:avLst>
                  <a:gd name="adj1" fmla="val 3478159"/>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nvGrpSpPr>
              <p:cNvPr id="10" name="그룹 9"/>
              <p:cNvGrpSpPr/>
              <p:nvPr/>
            </p:nvGrpSpPr>
            <p:grpSpPr>
              <a:xfrm>
                <a:off x="4387154" y="4180814"/>
                <a:ext cx="751871" cy="276999"/>
                <a:chOff x="552753" y="5514178"/>
                <a:chExt cx="751871" cy="276999"/>
              </a:xfrm>
            </p:grpSpPr>
            <p:sp>
              <p:nvSpPr>
                <p:cNvPr id="60" name="타원 59">
                  <a:extLst>
                    <a:ext uri="{FF2B5EF4-FFF2-40B4-BE49-F238E27FC236}">
                      <a16:creationId xmlns:a16="http://schemas.microsoft.com/office/drawing/2014/main" id="{F5A7E03D-1233-4324-948A-858032A10083}"/>
                    </a:ext>
                  </a:extLst>
                </p:cNvPr>
                <p:cNvSpPr/>
                <p:nvPr/>
              </p:nvSpPr>
              <p:spPr>
                <a:xfrm>
                  <a:off x="552753" y="5514590"/>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1</a:t>
                  </a:r>
                  <a:endParaRPr lang="ko-KR" altLang="en-US" sz="1200" b="1" dirty="0">
                    <a:solidFill>
                      <a:schemeClr val="bg1"/>
                    </a:solidFill>
                    <a:latin typeface="SamsungOne-400" panose="020B0503030303020204" pitchFamily="34" charset="0"/>
                    <a:ea typeface="SamsungOne-400" panose="02020603020101020101"/>
                  </a:endParaRPr>
                </a:p>
              </p:txBody>
            </p:sp>
            <p:sp>
              <p:nvSpPr>
                <p:cNvPr id="61" name="직사각형 60"/>
                <p:cNvSpPr/>
                <p:nvPr/>
              </p:nvSpPr>
              <p:spPr>
                <a:xfrm>
                  <a:off x="749665" y="5514178"/>
                  <a:ext cx="554959" cy="276999"/>
                </a:xfrm>
                <a:prstGeom prst="rect">
                  <a:avLst/>
                </a:prstGeom>
              </p:spPr>
              <p:txBody>
                <a:bodyPr wrap="none">
                  <a:spAutoFit/>
                </a:bodyPr>
                <a:lstStyle/>
                <a:p>
                  <a:pPr algn="ctr" latinLnBrk="0">
                    <a:spcAft>
                      <a:spcPts val="400"/>
                    </a:spcAft>
                    <a:buClr>
                      <a:srgbClr val="193EB0"/>
                    </a:buClr>
                  </a:pPr>
                  <a:r>
                    <a:rPr lang="en-US" altLang="ko-KR" sz="1200" b="1" dirty="0">
                      <a:solidFill>
                        <a:srgbClr val="1429A0"/>
                      </a:solidFill>
                      <a:latin typeface="SamsungOne-400" panose="020B0503030303020204" pitchFamily="34" charset="0"/>
                      <a:ea typeface="SamsungOne-400" panose="020B0503030303020204" pitchFamily="34" charset="0"/>
                    </a:rPr>
                    <a:t>clone</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grpSp>
          <p:cxnSp>
            <p:nvCxnSpPr>
              <p:cNvPr id="63" name="직선 화살표 연결선 62">
                <a:extLst>
                  <a:ext uri="{FF2B5EF4-FFF2-40B4-BE49-F238E27FC236}">
                    <a16:creationId xmlns:a16="http://schemas.microsoft.com/office/drawing/2014/main" id="{86B1DCBB-545B-4963-85C5-3541D7534229}"/>
                  </a:ext>
                </a:extLst>
              </p:cNvPr>
              <p:cNvCxnSpPr>
                <a:cxnSpLocks/>
              </p:cNvCxnSpPr>
              <p:nvPr/>
            </p:nvCxnSpPr>
            <p:spPr>
              <a:xfrm>
                <a:off x="3607187" y="4494991"/>
                <a:ext cx="2343880" cy="0"/>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nvGrpSpPr>
              <p:cNvPr id="65" name="그룹 64"/>
              <p:cNvGrpSpPr/>
              <p:nvPr/>
            </p:nvGrpSpPr>
            <p:grpSpPr>
              <a:xfrm>
                <a:off x="3801661" y="5492228"/>
                <a:ext cx="2545799" cy="276999"/>
                <a:chOff x="2992385" y="5612246"/>
                <a:chExt cx="2545799" cy="276999"/>
              </a:xfrm>
            </p:grpSpPr>
            <p:sp>
              <p:nvSpPr>
                <p:cNvPr id="67" name="직사각형 66"/>
                <p:cNvSpPr/>
                <p:nvPr/>
              </p:nvSpPr>
              <p:spPr>
                <a:xfrm>
                  <a:off x="3210862" y="5612246"/>
                  <a:ext cx="2327322" cy="276999"/>
                </a:xfrm>
                <a:prstGeom prst="rect">
                  <a:avLst/>
                </a:prstGeom>
              </p:spPr>
              <p:txBody>
                <a:bodyPr wrap="square">
                  <a:spAutoFit/>
                </a:bodyPr>
                <a:lstStyle/>
                <a:p>
                  <a:pPr latinLnBrk="0">
                    <a:spcAft>
                      <a:spcPts val="400"/>
                    </a:spcAft>
                    <a:buClr>
                      <a:srgbClr val="193EB0"/>
                    </a:buClr>
                  </a:pPr>
                  <a:r>
                    <a:rPr lang="vi-VN" altLang="ko-KR" sz="1200" b="1" dirty="0">
                      <a:solidFill>
                        <a:srgbClr val="1429A0"/>
                      </a:solidFill>
                      <a:latin typeface="SamsungOne-400" panose="020B0503030303020204" pitchFamily="34" charset="0"/>
                      <a:ea typeface="SamsungOne-400" panose="020B0503030303020204" pitchFamily="34" charset="0"/>
                    </a:rPr>
                    <a:t>Peter thử đẩy sang không thể</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sp>
              <p:nvSpPr>
                <p:cNvPr id="68" name="타원 67">
                  <a:extLst>
                    <a:ext uri="{FF2B5EF4-FFF2-40B4-BE49-F238E27FC236}">
                      <a16:creationId xmlns:a16="http://schemas.microsoft.com/office/drawing/2014/main" id="{F5A7E03D-1233-4324-948A-858032A10083}"/>
                    </a:ext>
                  </a:extLst>
                </p:cNvPr>
                <p:cNvSpPr/>
                <p:nvPr/>
              </p:nvSpPr>
              <p:spPr>
                <a:xfrm>
                  <a:off x="2992385" y="5624585"/>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3</a:t>
                  </a:r>
                  <a:endParaRPr lang="ko-KR" altLang="en-US" sz="1200" b="1" dirty="0">
                    <a:solidFill>
                      <a:schemeClr val="bg1"/>
                    </a:solidFill>
                    <a:latin typeface="SamsungOne-400" panose="020B0503030303020204" pitchFamily="34" charset="0"/>
                    <a:ea typeface="SamsungOne-400" panose="02020603020101020101"/>
                  </a:endParaRPr>
                </a:p>
              </p:txBody>
            </p:sp>
          </p:grpSp>
          <p:sp>
            <p:nvSpPr>
              <p:cNvPr id="66" name="타원 65">
                <a:extLst>
                  <a:ext uri="{FF2B5EF4-FFF2-40B4-BE49-F238E27FC236}">
                    <a16:creationId xmlns:a16="http://schemas.microsoft.com/office/drawing/2014/main" id="{F5A7E03D-1233-4324-948A-858032A10083}"/>
                  </a:ext>
                </a:extLst>
              </p:cNvPr>
              <p:cNvSpPr/>
              <p:nvPr/>
            </p:nvSpPr>
            <p:spPr>
              <a:xfrm>
                <a:off x="6330578" y="4597196"/>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2</a:t>
                </a:r>
                <a:endParaRPr lang="ko-KR" altLang="en-US" sz="1200" b="1" dirty="0">
                  <a:solidFill>
                    <a:schemeClr val="bg1"/>
                  </a:solidFill>
                  <a:latin typeface="SamsungOne-400" panose="020B0503030303020204" pitchFamily="34" charset="0"/>
                  <a:ea typeface="SamsungOne-400" panose="02020603020101020101"/>
                </a:endParaRPr>
              </a:p>
            </p:txBody>
          </p:sp>
          <p:cxnSp>
            <p:nvCxnSpPr>
              <p:cNvPr id="75" name="직선 화살표 연결선 74">
                <a:extLst>
                  <a:ext uri="{FF2B5EF4-FFF2-40B4-BE49-F238E27FC236}">
                    <a16:creationId xmlns:a16="http://schemas.microsoft.com/office/drawing/2014/main" id="{86B1DCBB-545B-4963-85C5-3541D7534229}"/>
                  </a:ext>
                </a:extLst>
              </p:cNvPr>
              <p:cNvCxnSpPr>
                <a:cxnSpLocks/>
              </p:cNvCxnSpPr>
              <p:nvPr/>
            </p:nvCxnSpPr>
            <p:spPr>
              <a:xfrm>
                <a:off x="3607187" y="5002807"/>
                <a:ext cx="2343880" cy="0"/>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nvGrpSpPr>
              <p:cNvPr id="76" name="그룹 75"/>
              <p:cNvGrpSpPr/>
              <p:nvPr/>
            </p:nvGrpSpPr>
            <p:grpSpPr>
              <a:xfrm>
                <a:off x="3857243" y="4552542"/>
                <a:ext cx="2220335" cy="461665"/>
                <a:chOff x="552753" y="5461329"/>
                <a:chExt cx="2220335" cy="461665"/>
              </a:xfrm>
            </p:grpSpPr>
            <p:sp>
              <p:nvSpPr>
                <p:cNvPr id="77" name="타원 76">
                  <a:extLst>
                    <a:ext uri="{FF2B5EF4-FFF2-40B4-BE49-F238E27FC236}">
                      <a16:creationId xmlns:a16="http://schemas.microsoft.com/office/drawing/2014/main" id="{F5A7E03D-1233-4324-948A-858032A10083}"/>
                    </a:ext>
                  </a:extLst>
                </p:cNvPr>
                <p:cNvSpPr/>
                <p:nvPr/>
              </p:nvSpPr>
              <p:spPr>
                <a:xfrm>
                  <a:off x="552753" y="5514590"/>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4</a:t>
                  </a:r>
                  <a:endParaRPr lang="ko-KR" altLang="en-US" sz="1200" b="1" dirty="0">
                    <a:solidFill>
                      <a:schemeClr val="bg1"/>
                    </a:solidFill>
                    <a:latin typeface="SamsungOne-400" panose="020B0503030303020204" pitchFamily="34" charset="0"/>
                    <a:ea typeface="SamsungOne-400" panose="02020603020101020101"/>
                  </a:endParaRPr>
                </a:p>
              </p:txBody>
            </p:sp>
            <p:sp>
              <p:nvSpPr>
                <p:cNvPr id="78" name="직사각형 77"/>
                <p:cNvSpPr/>
                <p:nvPr/>
              </p:nvSpPr>
              <p:spPr>
                <a:xfrm>
                  <a:off x="787871" y="5461329"/>
                  <a:ext cx="1985217" cy="461665"/>
                </a:xfrm>
                <a:prstGeom prst="rect">
                  <a:avLst/>
                </a:prstGeom>
              </p:spPr>
              <p:txBody>
                <a:bodyPr wrap="square">
                  <a:spAutoFit/>
                </a:bodyPr>
                <a:lstStyle/>
                <a:p>
                  <a:pPr latinLnBrk="0">
                    <a:spcAft>
                      <a:spcPts val="400"/>
                    </a:spcAft>
                    <a:buClr>
                      <a:srgbClr val="193EB0"/>
                    </a:buClr>
                  </a:pPr>
                  <a:r>
                    <a:rPr lang="en-US" altLang="ko-KR" sz="1200" b="1" dirty="0">
                      <a:solidFill>
                        <a:srgbClr val="1429A0"/>
                      </a:solidFill>
                      <a:latin typeface="SamsungOne-400" panose="020B0503030303020204" pitchFamily="34" charset="0"/>
                      <a:ea typeface="SamsungOne-400" panose="020B0503030303020204" pitchFamily="34" charset="0"/>
                    </a:rPr>
                    <a:t>Daniel </a:t>
                  </a:r>
                  <a:r>
                    <a:rPr lang="en-US" altLang="ko-KR" sz="1200" b="1" dirty="0" err="1">
                      <a:solidFill>
                        <a:srgbClr val="1429A0"/>
                      </a:solidFill>
                      <a:latin typeface="SamsungOne-400" panose="020B0503030303020204" pitchFamily="34" charset="0"/>
                      <a:ea typeface="SamsungOne-400" panose="020B0503030303020204" pitchFamily="34" charset="0"/>
                    </a:rPr>
                    <a:t>cấp</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quyền</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truy</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cập</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cho</a:t>
                  </a:r>
                  <a:r>
                    <a:rPr lang="en-US" altLang="ko-KR" sz="1200" b="1" dirty="0">
                      <a:solidFill>
                        <a:srgbClr val="1429A0"/>
                      </a:solidFill>
                      <a:latin typeface="SamsungOne-400" panose="020B0503030303020204" pitchFamily="34" charset="0"/>
                      <a:ea typeface="SamsungOne-400" panose="020B0503030303020204" pitchFamily="34" charset="0"/>
                    </a:rPr>
                    <a:t> Peter (Collaborator)</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grpSp>
          <p:sp>
            <p:nvSpPr>
              <p:cNvPr id="24" name="곱셈 기호 23"/>
              <p:cNvSpPr/>
              <p:nvPr/>
            </p:nvSpPr>
            <p:spPr>
              <a:xfrm>
                <a:off x="3139440" y="5229008"/>
                <a:ext cx="460184" cy="460184"/>
              </a:xfrm>
              <a:prstGeom prst="mathMultiply">
                <a:avLst>
                  <a:gd name="adj1" fmla="val 10273"/>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cxnSp>
            <p:nvCxnSpPr>
              <p:cNvPr id="79" name="연결선: 꺾임 71">
                <a:extLst>
                  <a:ext uri="{FF2B5EF4-FFF2-40B4-BE49-F238E27FC236}">
                    <a16:creationId xmlns:a16="http://schemas.microsoft.com/office/drawing/2014/main" id="{E33FBA16-FE38-4E29-94FC-B28D84988B61}"/>
                  </a:ext>
                </a:extLst>
              </p:cNvPr>
              <p:cNvCxnSpPr>
                <a:stCxn id="57" idx="0"/>
                <a:endCxn id="54" idx="0"/>
              </p:cNvCxnSpPr>
              <p:nvPr/>
            </p:nvCxnSpPr>
            <p:spPr>
              <a:xfrm rot="16200000" flipH="1" flipV="1">
                <a:off x="4873490" y="1497253"/>
                <a:ext cx="6767" cy="4586642"/>
              </a:xfrm>
              <a:prstGeom prst="bentConnector3">
                <a:avLst>
                  <a:gd name="adj1" fmla="val -3378159"/>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797255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Bắt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đầu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với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Mini-Project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Tạo kho lưu trữ dự án (Daniel)</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cs typeface="iCiel Samsung Sharp Sans Medium" pitchFamily="2" charset="77"/>
                </a:rPr>
                <a:t>Bài thực hành đơn giản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4754881" y="2223675"/>
            <a:ext cx="4701692"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Daniel tạo một kho lưu trữ để làm việc và quản lý các dự án trên GitHub</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Tên của kho lưu trữ được đặt là mini_project rồi nhấp 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srgbClr val="1429A0"/>
                </a:solidFill>
                <a:latin typeface="SamsungOne-400" panose="020B0503030303020204" pitchFamily="34" charset="0"/>
                <a:ea typeface="SamsungOne-400" panose="020B0503030303020204" pitchFamily="34" charset="0"/>
              </a:rPr>
              <a:t>Create repository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khởi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3" name="그룹 2"/>
          <p:cNvGrpSpPr/>
          <p:nvPr/>
        </p:nvGrpSpPr>
        <p:grpSpPr>
          <a:xfrm>
            <a:off x="559817" y="2245144"/>
            <a:ext cx="4066425" cy="3835616"/>
            <a:chOff x="559817" y="2245144"/>
            <a:chExt cx="4066425" cy="3835616"/>
          </a:xfrm>
        </p:grpSpPr>
        <p:grpSp>
          <p:nvGrpSpPr>
            <p:cNvPr id="2" name="그룹 1"/>
            <p:cNvGrpSpPr/>
            <p:nvPr/>
          </p:nvGrpSpPr>
          <p:grpSpPr>
            <a:xfrm>
              <a:off x="559817" y="2245144"/>
              <a:ext cx="4066425" cy="3835616"/>
              <a:chOff x="5631220" y="2260384"/>
              <a:chExt cx="3711789" cy="3501109"/>
            </a:xfrm>
          </p:grpSpPr>
          <p:pic>
            <p:nvPicPr>
              <p:cNvPr id="17" name="그림 16" descr="텍스트이(가) 표시된 사진&#10;&#10;자동 생성된 설명">
                <a:extLst>
                  <a:ext uri="{FF2B5EF4-FFF2-40B4-BE49-F238E27FC236}">
                    <a16:creationId xmlns:a16="http://schemas.microsoft.com/office/drawing/2014/main" id="{87106F2E-33C9-4CA7-911D-5AA922457E63}"/>
                  </a:ext>
                </a:extLst>
              </p:cNvPr>
              <p:cNvPicPr>
                <a:picLocks noChangeAspect="1"/>
              </p:cNvPicPr>
              <p:nvPr/>
            </p:nvPicPr>
            <p:blipFill>
              <a:blip r:embed="rId3"/>
              <a:stretch>
                <a:fillRect/>
              </a:stretch>
            </p:blipFill>
            <p:spPr>
              <a:xfrm>
                <a:off x="5631220" y="2260384"/>
                <a:ext cx="3711789" cy="3501109"/>
              </a:xfrm>
              <a:prstGeom prst="rect">
                <a:avLst/>
              </a:prstGeom>
            </p:spPr>
          </p:pic>
          <p:sp>
            <p:nvSpPr>
              <p:cNvPr id="18" name="직사각형 17">
                <a:extLst>
                  <a:ext uri="{FF2B5EF4-FFF2-40B4-BE49-F238E27FC236}">
                    <a16:creationId xmlns:a16="http://schemas.microsoft.com/office/drawing/2014/main" id="{D1DE9755-7F32-404C-99B3-95074ED5EFF5}"/>
                  </a:ext>
                </a:extLst>
              </p:cNvPr>
              <p:cNvSpPr/>
              <p:nvPr/>
            </p:nvSpPr>
            <p:spPr>
              <a:xfrm>
                <a:off x="5850547" y="5547758"/>
                <a:ext cx="688591"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 name="직사각형 18">
                <a:extLst>
                  <a:ext uri="{FF2B5EF4-FFF2-40B4-BE49-F238E27FC236}">
                    <a16:creationId xmlns:a16="http://schemas.microsoft.com/office/drawing/2014/main" id="{EF2093AE-9B5F-42C5-820B-1EF79E42383E}"/>
                  </a:ext>
                </a:extLst>
              </p:cNvPr>
              <p:cNvSpPr/>
              <p:nvPr/>
            </p:nvSpPr>
            <p:spPr>
              <a:xfrm>
                <a:off x="6918484" y="3061234"/>
                <a:ext cx="1282745"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0" name="직사각형 19"/>
            <p:cNvSpPr/>
            <p:nvPr/>
          </p:nvSpPr>
          <p:spPr>
            <a:xfrm>
              <a:off x="1485446" y="5703896"/>
              <a:ext cx="1459683" cy="1778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Create repository</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9782368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Bắt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đầu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với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Mini-Project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Tạo kho lưu trữ dự án (Daniel)</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cs typeface="iCiel Samsung Sharp Sans Medium" pitchFamily="2" charset="77"/>
                </a:rPr>
                <a:t>Bài thực hành đơn giản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1" name="내용 개체 틀 2">
            <a:extLst>
              <a:ext uri="{FF2B5EF4-FFF2-40B4-BE49-F238E27FC236}">
                <a16:creationId xmlns:a16="http://schemas.microsoft.com/office/drawing/2014/main" id="{C1E97914-7D31-4194-8F6A-1944E0C09CE8}"/>
              </a:ext>
            </a:extLst>
          </p:cNvPr>
          <p:cNvSpPr txBox="1">
            <a:spLocks/>
          </p:cNvSpPr>
          <p:nvPr/>
        </p:nvSpPr>
        <p:spPr>
          <a:xfrm>
            <a:off x="4888694" y="2284102"/>
            <a:ext cx="4279079" cy="1587044"/>
          </a:xfr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8337" indent="-182526" algn="just">
              <a:lnSpc>
                <a:spcPct val="100000"/>
              </a:lnSpc>
              <a:spcBef>
                <a:spcPts val="73"/>
              </a:spcBef>
              <a:spcAft>
                <a:spcPts val="800"/>
              </a:spcAft>
              <a:buClr>
                <a:srgbClr val="193EB0"/>
              </a:buClr>
              <a:buFont typeface="SamsungOne 400" panose="020B0503030303020204" pitchFamily="34" charset="0"/>
              <a:buChar char="‣"/>
            </a:pPr>
            <a:endParaRPr lang="en-US" altLang="ko-KR" sz="1300">
              <a:solidFill>
                <a:prstClr val="black">
                  <a:lumMod val="85000"/>
                  <a:lumOff val="15000"/>
                </a:prstClr>
              </a:solidFill>
              <a:latin typeface="SamsungOne-400" panose="020B0503030303020204" pitchFamily="34" charset="0"/>
              <a:ea typeface="SamsungOne-400" panose="02020603020101020101" pitchFamily="18" charset="-127"/>
            </a:endParaRPr>
          </a:p>
        </p:txBody>
      </p:sp>
      <p:sp>
        <p:nvSpPr>
          <p:cNvPr id="12" name="내용 개체 틀 2">
            <a:extLst>
              <a:ext uri="{FF2B5EF4-FFF2-40B4-BE49-F238E27FC236}">
                <a16:creationId xmlns:a16="http://schemas.microsoft.com/office/drawing/2014/main" id="{4AFF0BFE-BAA6-413A-920F-DB3B1111E981}"/>
              </a:ext>
            </a:extLst>
          </p:cNvPr>
          <p:cNvSpPr txBox="1">
            <a:spLocks/>
          </p:cNvSpPr>
          <p:nvPr/>
        </p:nvSpPr>
        <p:spPr>
          <a:xfrm>
            <a:off x="4888694" y="2277734"/>
            <a:ext cx="4279079" cy="1587044"/>
          </a:xfr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8337" indent="-182526" algn="just">
              <a:lnSpc>
                <a:spcPct val="100000"/>
              </a:lnSpc>
              <a:spcBef>
                <a:spcPts val="73"/>
              </a:spcBef>
              <a:spcAft>
                <a:spcPts val="800"/>
              </a:spcAft>
              <a:buClr>
                <a:srgbClr val="193EB0"/>
              </a:buClr>
              <a:buFont typeface="SamsungOne 400" panose="020B0503030303020204" pitchFamily="34" charset="0"/>
              <a:buChar char="‣"/>
            </a:pPr>
            <a:endParaRPr lang="en-US" altLang="ko-KR" sz="1300">
              <a:solidFill>
                <a:prstClr val="black">
                  <a:lumMod val="85000"/>
                  <a:lumOff val="15000"/>
                </a:prstClr>
              </a:solidFill>
              <a:latin typeface="SamsungOne-400" panose="020B0503030303020204" pitchFamily="34" charset="0"/>
              <a:ea typeface="SamsungOne-400" panose="02020603020101020101" pitchFamily="18" charset="-127"/>
            </a:endParaRPr>
          </a:p>
        </p:txBody>
      </p:sp>
      <p:sp>
        <p:nvSpPr>
          <p:cNvPr id="13" name="내용 개체 틀 2">
            <a:extLst>
              <a:ext uri="{FF2B5EF4-FFF2-40B4-BE49-F238E27FC236}">
                <a16:creationId xmlns:a16="http://schemas.microsoft.com/office/drawing/2014/main" id="{AB040396-18B3-42C6-9AA6-3EB20EE14C06}"/>
              </a:ext>
            </a:extLst>
          </p:cNvPr>
          <p:cNvSpPr txBox="1">
            <a:spLocks/>
          </p:cNvSpPr>
          <p:nvPr/>
        </p:nvSpPr>
        <p:spPr>
          <a:xfrm>
            <a:off x="4883789" y="2275623"/>
            <a:ext cx="4279079" cy="1587044"/>
          </a:xfr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8337" indent="-182526" algn="just">
              <a:lnSpc>
                <a:spcPct val="100000"/>
              </a:lnSpc>
              <a:spcBef>
                <a:spcPts val="73"/>
              </a:spcBef>
              <a:spcAft>
                <a:spcPts val="800"/>
              </a:spcAft>
              <a:buClr>
                <a:srgbClr val="193EB0"/>
              </a:buClr>
              <a:buFont typeface="SamsungOne 400" panose="020B0503030303020204" pitchFamily="34" charset="0"/>
              <a:buChar char="‣"/>
            </a:pPr>
            <a:endParaRPr lang="en-US" altLang="ko-KR" sz="1300">
              <a:solidFill>
                <a:prstClr val="black">
                  <a:lumMod val="85000"/>
                  <a:lumOff val="15000"/>
                </a:prstClr>
              </a:solidFill>
              <a:latin typeface="SamsungOne-400" panose="020B0503030303020204" pitchFamily="34" charset="0"/>
              <a:ea typeface="SamsungOne-400" panose="02020603020101020101" pitchFamily="18" charset="-127"/>
            </a:endParaRPr>
          </a:p>
        </p:txBody>
      </p:sp>
      <p:sp>
        <p:nvSpPr>
          <p:cNvPr id="21" name="직사각형 20">
            <a:extLst>
              <a:ext uri="{FF2B5EF4-FFF2-40B4-BE49-F238E27FC236}">
                <a16:creationId xmlns:a16="http://schemas.microsoft.com/office/drawing/2014/main" id="{D8BF98C4-B566-4812-B5F0-560CFBA969E7}"/>
              </a:ext>
            </a:extLst>
          </p:cNvPr>
          <p:cNvSpPr/>
          <p:nvPr/>
        </p:nvSpPr>
        <p:spPr>
          <a:xfrm>
            <a:off x="702939" y="2139855"/>
            <a:ext cx="3913885"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Daniel cần sao chép Kho lưu trữ GitHub của mình vào Kho lưu trữ cục bộ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latinLnBrk="0">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File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Clone repository</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D8BF98C4-B566-4812-B5F0-560CFBA969E7}"/>
              </a:ext>
            </a:extLst>
          </p:cNvPr>
          <p:cNvSpPr/>
          <p:nvPr/>
        </p:nvSpPr>
        <p:spPr>
          <a:xfrm>
            <a:off x="5052738" y="2139855"/>
            <a:ext cx="4184076"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Nhấp vào mini_project Repository trên GitHub Repository.
Đặt Local Path rồi nhấp vào nút Clone</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5" name="그룹 4"/>
          <p:cNvGrpSpPr/>
          <p:nvPr/>
        </p:nvGrpSpPr>
        <p:grpSpPr>
          <a:xfrm>
            <a:off x="711991" y="2988003"/>
            <a:ext cx="8499041" cy="2902257"/>
            <a:chOff x="711991" y="2988003"/>
            <a:chExt cx="8499041" cy="2902257"/>
          </a:xfrm>
        </p:grpSpPr>
        <p:grpSp>
          <p:nvGrpSpPr>
            <p:cNvPr id="4" name="그룹 3"/>
            <p:cNvGrpSpPr/>
            <p:nvPr/>
          </p:nvGrpSpPr>
          <p:grpSpPr>
            <a:xfrm>
              <a:off x="711991" y="2988003"/>
              <a:ext cx="8499041" cy="2902257"/>
              <a:chOff x="711991" y="2988003"/>
              <a:chExt cx="8499041" cy="2902257"/>
            </a:xfrm>
          </p:grpSpPr>
          <p:grpSp>
            <p:nvGrpSpPr>
              <p:cNvPr id="2" name="그룹 1"/>
              <p:cNvGrpSpPr/>
              <p:nvPr/>
            </p:nvGrpSpPr>
            <p:grpSpPr>
              <a:xfrm>
                <a:off x="711991" y="3026770"/>
                <a:ext cx="4154126" cy="2863490"/>
                <a:chOff x="711996" y="3158552"/>
                <a:chExt cx="4038625" cy="2783874"/>
              </a:xfrm>
            </p:grpSpPr>
            <p:pic>
              <p:nvPicPr>
                <p:cNvPr id="24" name="그림 23" descr="텍스트, 모니터, 스크린샷, 화면이(가) 표시된 사진&#10;&#10;자동 생성된 설명">
                  <a:extLst>
                    <a:ext uri="{FF2B5EF4-FFF2-40B4-BE49-F238E27FC236}">
                      <a16:creationId xmlns:a16="http://schemas.microsoft.com/office/drawing/2014/main" id="{15A87F59-EA8F-46A4-9E94-695F6709B927}"/>
                    </a:ext>
                  </a:extLst>
                </p:cNvPr>
                <p:cNvPicPr>
                  <a:picLocks noChangeAspect="1"/>
                </p:cNvPicPr>
                <p:nvPr/>
              </p:nvPicPr>
              <p:blipFill rotWithShape="1">
                <a:blip r:embed="rId3"/>
                <a:srcRect l="5719" t="40996" r="56803" b="13078"/>
                <a:stretch/>
              </p:blipFill>
              <p:spPr>
                <a:xfrm>
                  <a:off x="711996" y="3158552"/>
                  <a:ext cx="4038625" cy="2783874"/>
                </a:xfrm>
                <a:prstGeom prst="rect">
                  <a:avLst/>
                </a:prstGeom>
              </p:spPr>
            </p:pic>
            <p:sp>
              <p:nvSpPr>
                <p:cNvPr id="26" name="직사각형 25">
                  <a:extLst>
                    <a:ext uri="{FF2B5EF4-FFF2-40B4-BE49-F238E27FC236}">
                      <a16:creationId xmlns:a16="http://schemas.microsoft.com/office/drawing/2014/main" id="{811018C4-E705-460A-8FE9-D8FE3DD7FC08}"/>
                    </a:ext>
                  </a:extLst>
                </p:cNvPr>
                <p:cNvSpPr/>
                <p:nvPr/>
              </p:nvSpPr>
              <p:spPr>
                <a:xfrm>
                  <a:off x="826821" y="3158552"/>
                  <a:ext cx="147835" cy="1200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0" name="직사각형 29">
                  <a:extLst>
                    <a:ext uri="{FF2B5EF4-FFF2-40B4-BE49-F238E27FC236}">
                      <a16:creationId xmlns:a16="http://schemas.microsoft.com/office/drawing/2014/main" id="{DCA7F5B7-9B86-4F29-BC7C-FFE380CFFAB0}"/>
                    </a:ext>
                  </a:extLst>
                </p:cNvPr>
                <p:cNvSpPr/>
                <p:nvPr/>
              </p:nvSpPr>
              <p:spPr>
                <a:xfrm>
                  <a:off x="824818" y="3562569"/>
                  <a:ext cx="854091" cy="1327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3" name="그룹 2"/>
              <p:cNvGrpSpPr/>
              <p:nvPr/>
            </p:nvGrpSpPr>
            <p:grpSpPr>
              <a:xfrm>
                <a:off x="5052738" y="3026770"/>
                <a:ext cx="4158294" cy="2863490"/>
                <a:chOff x="5156297" y="3158552"/>
                <a:chExt cx="4042677" cy="2783874"/>
              </a:xfrm>
            </p:grpSpPr>
            <p:pic>
              <p:nvPicPr>
                <p:cNvPr id="25" name="그림 24">
                  <a:extLst>
                    <a:ext uri="{FF2B5EF4-FFF2-40B4-BE49-F238E27FC236}">
                      <a16:creationId xmlns:a16="http://schemas.microsoft.com/office/drawing/2014/main" id="{F6094A24-036A-4D1B-96C8-777F5511FCA9}"/>
                    </a:ext>
                  </a:extLst>
                </p:cNvPr>
                <p:cNvPicPr>
                  <a:picLocks noChangeAspect="1"/>
                </p:cNvPicPr>
                <p:nvPr/>
              </p:nvPicPr>
              <p:blipFill rotWithShape="1">
                <a:blip r:embed="rId4"/>
                <a:srcRect l="5459" t="41352" r="57585" b="13406"/>
                <a:stretch/>
              </p:blipFill>
              <p:spPr>
                <a:xfrm>
                  <a:off x="5156297" y="3158552"/>
                  <a:ext cx="4042677" cy="2783874"/>
                </a:xfrm>
                <a:prstGeom prst="rect">
                  <a:avLst/>
                </a:prstGeom>
              </p:spPr>
            </p:pic>
            <p:sp>
              <p:nvSpPr>
                <p:cNvPr id="31" name="직사각형 30">
                  <a:extLst>
                    <a:ext uri="{FF2B5EF4-FFF2-40B4-BE49-F238E27FC236}">
                      <a16:creationId xmlns:a16="http://schemas.microsoft.com/office/drawing/2014/main" id="{623EB73A-DA42-40A9-8601-26D41807C3D3}"/>
                    </a:ext>
                  </a:extLst>
                </p:cNvPr>
                <p:cNvSpPr/>
                <p:nvPr/>
              </p:nvSpPr>
              <p:spPr>
                <a:xfrm>
                  <a:off x="6127956" y="4195637"/>
                  <a:ext cx="1208747" cy="1355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3" name="직사각형 32">
                  <a:extLst>
                    <a:ext uri="{FF2B5EF4-FFF2-40B4-BE49-F238E27FC236}">
                      <a16:creationId xmlns:a16="http://schemas.microsoft.com/office/drawing/2014/main" id="{6AA1E27E-947E-4AB1-B9C3-F9762E0A2102}"/>
                    </a:ext>
                  </a:extLst>
                </p:cNvPr>
                <p:cNvSpPr/>
                <p:nvPr/>
              </p:nvSpPr>
              <p:spPr>
                <a:xfrm>
                  <a:off x="6218288" y="5123827"/>
                  <a:ext cx="730118" cy="1056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4" name="직사각형 33">
                  <a:extLst>
                    <a:ext uri="{FF2B5EF4-FFF2-40B4-BE49-F238E27FC236}">
                      <a16:creationId xmlns:a16="http://schemas.microsoft.com/office/drawing/2014/main" id="{21525274-2AB5-4B85-AA5F-BB77DE2321EE}"/>
                    </a:ext>
                  </a:extLst>
                </p:cNvPr>
                <p:cNvSpPr/>
                <p:nvPr/>
              </p:nvSpPr>
              <p:spPr>
                <a:xfrm>
                  <a:off x="7122497" y="5401632"/>
                  <a:ext cx="514865" cy="1028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2" name="직사각형 31"/>
              <p:cNvSpPr/>
              <p:nvPr/>
            </p:nvSpPr>
            <p:spPr>
              <a:xfrm>
                <a:off x="1967138" y="3406249"/>
                <a:ext cx="1427752"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spcAft>
                    <a:spcPts val="400"/>
                  </a:spcAft>
                  <a:buClr>
                    <a:srgbClr val="193EB0"/>
                  </a:buClr>
                </a:pPr>
                <a:r>
                  <a:rPr lang="en-US" altLang="ko-KR" sz="1300" b="1" dirty="0">
                    <a:solidFill>
                      <a:schemeClr val="bg1"/>
                    </a:solidFill>
                    <a:latin typeface="SamsungOne-400" panose="020B0503030303020204" pitchFamily="34" charset="0"/>
                    <a:ea typeface="SamsungOne-400" panose="020B0503030303020204" pitchFamily="34" charset="0"/>
                  </a:rPr>
                  <a:t>Clone repository</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5" name="직사각형 34"/>
              <p:cNvSpPr/>
              <p:nvPr/>
            </p:nvSpPr>
            <p:spPr>
              <a:xfrm>
                <a:off x="7023328" y="5496429"/>
                <a:ext cx="675570"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Clone</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7" name="직사각형 36"/>
              <p:cNvSpPr/>
              <p:nvPr/>
            </p:nvSpPr>
            <p:spPr>
              <a:xfrm>
                <a:off x="1265855" y="2988003"/>
                <a:ext cx="453725"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spcAft>
                    <a:spcPts val="400"/>
                  </a:spcAft>
                  <a:buClr>
                    <a:srgbClr val="193EB0"/>
                  </a:buClr>
                </a:pPr>
                <a:r>
                  <a:rPr lang="en-US" altLang="ko-KR" sz="1300" b="1" dirty="0">
                    <a:solidFill>
                      <a:schemeClr val="bg1"/>
                    </a:solidFill>
                    <a:latin typeface="SamsungOne-400" panose="020B0503030303020204" pitchFamily="34" charset="0"/>
                    <a:ea typeface="SamsungOne-400" panose="020B0503030303020204" pitchFamily="34" charset="0"/>
                  </a:rPr>
                  <a:t>File</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
          <p:nvSpPr>
            <p:cNvPr id="36" name="타원 35"/>
            <p:cNvSpPr/>
            <p:nvPr/>
          </p:nvSpPr>
          <p:spPr>
            <a:xfrm>
              <a:off x="1047699" y="2995170"/>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1</a:t>
              </a:r>
              <a:endParaRPr lang="ko-KR" altLang="en-US" sz="1200" b="1" dirty="0">
                <a:latin typeface="SamsungOne-400" panose="020B0503030303020204" pitchFamily="34" charset="0"/>
              </a:endParaRPr>
            </a:p>
          </p:txBody>
        </p:sp>
        <p:sp>
          <p:nvSpPr>
            <p:cNvPr id="38" name="타원 37"/>
            <p:cNvSpPr/>
            <p:nvPr/>
          </p:nvSpPr>
          <p:spPr>
            <a:xfrm>
              <a:off x="1750071" y="3421716"/>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2</a:t>
              </a:r>
              <a:endParaRPr lang="ko-KR" altLang="en-US" sz="1200" b="1" dirty="0">
                <a:latin typeface="SamsungOne-400" panose="020B0503030303020204" pitchFamily="34" charset="0"/>
              </a:endParaRPr>
            </a:p>
          </p:txBody>
        </p:sp>
      </p:grpSp>
    </p:spTree>
    <p:extLst>
      <p:ext uri="{BB962C8B-B14F-4D97-AF65-F5344CB8AC3E}">
        <p14:creationId xmlns:p14="http://schemas.microsoft.com/office/powerpoint/2010/main" val="35435443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Bắt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đầu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với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Mini-Project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main.py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(Daniel)</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cs typeface="iCiel Samsung Sharp Sans Medium" pitchFamily="2" charset="77"/>
                </a:rPr>
                <a:t>Bài thực hành đơn giản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1" name="직사각형 20">
            <a:extLst>
              <a:ext uri="{FF2B5EF4-FFF2-40B4-BE49-F238E27FC236}">
                <a16:creationId xmlns:a16="http://schemas.microsoft.com/office/drawing/2014/main" id="{D8BF98C4-B566-4812-B5F0-560CFBA969E7}"/>
              </a:ext>
            </a:extLst>
          </p:cNvPr>
          <p:cNvSpPr/>
          <p:nvPr/>
        </p:nvSpPr>
        <p:spPr>
          <a:xfrm>
            <a:off x="702939" y="2139855"/>
            <a:ext cx="4434056"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Mở</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Pycharm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Kho lưu trữ cục bộ</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File → Open</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D8BF98C4-B566-4812-B5F0-560CFBA969E7}"/>
              </a:ext>
            </a:extLst>
          </p:cNvPr>
          <p:cNvSpPr/>
          <p:nvPr/>
        </p:nvSpPr>
        <p:spPr>
          <a:xfrm>
            <a:off x="5352798" y="2139855"/>
            <a:ext cx="3986851"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mini_project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Local Path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Kho lưu trữ GitHub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OK</a:t>
            </a:r>
          </a:p>
        </p:txBody>
      </p:sp>
      <p:grpSp>
        <p:nvGrpSpPr>
          <p:cNvPr id="2" name="그룹 1"/>
          <p:cNvGrpSpPr/>
          <p:nvPr/>
        </p:nvGrpSpPr>
        <p:grpSpPr>
          <a:xfrm>
            <a:off x="721600" y="3014753"/>
            <a:ext cx="4447983" cy="2918989"/>
            <a:chOff x="721600" y="3045233"/>
            <a:chExt cx="4447983" cy="2918989"/>
          </a:xfrm>
        </p:grpSpPr>
        <p:pic>
          <p:nvPicPr>
            <p:cNvPr id="32" name="그림 31">
              <a:extLst>
                <a:ext uri="{FF2B5EF4-FFF2-40B4-BE49-F238E27FC236}">
                  <a16:creationId xmlns:a16="http://schemas.microsoft.com/office/drawing/2014/main" id="{875AE472-3139-4202-ABB9-C1389A96E382}"/>
                </a:ext>
              </a:extLst>
            </p:cNvPr>
            <p:cNvPicPr>
              <a:picLocks noChangeAspect="1"/>
            </p:cNvPicPr>
            <p:nvPr/>
          </p:nvPicPr>
          <p:blipFill rotWithShape="1">
            <a:blip r:embed="rId3"/>
            <a:srcRect l="22117" t="26238" r="26339" b="13627"/>
            <a:stretch/>
          </p:blipFill>
          <p:spPr>
            <a:xfrm>
              <a:off x="721600" y="3045233"/>
              <a:ext cx="4447983" cy="2918989"/>
            </a:xfrm>
            <a:prstGeom prst="rect">
              <a:avLst/>
            </a:prstGeom>
          </p:spPr>
        </p:pic>
        <p:sp>
          <p:nvSpPr>
            <p:cNvPr id="36" name="직사각형 35">
              <a:extLst>
                <a:ext uri="{FF2B5EF4-FFF2-40B4-BE49-F238E27FC236}">
                  <a16:creationId xmlns:a16="http://schemas.microsoft.com/office/drawing/2014/main" id="{B5759180-77A4-4A32-B06E-16CBAC292C07}"/>
                </a:ext>
              </a:extLst>
            </p:cNvPr>
            <p:cNvSpPr/>
            <p:nvPr/>
          </p:nvSpPr>
          <p:spPr>
            <a:xfrm>
              <a:off x="815340" y="3046103"/>
              <a:ext cx="127000" cy="1218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7" name="직사각형 36">
              <a:extLst>
                <a:ext uri="{FF2B5EF4-FFF2-40B4-BE49-F238E27FC236}">
                  <a16:creationId xmlns:a16="http://schemas.microsoft.com/office/drawing/2014/main" id="{F01776F9-D3E0-4B1F-B4E7-A9051C347782}"/>
                </a:ext>
              </a:extLst>
            </p:cNvPr>
            <p:cNvSpPr/>
            <p:nvPr/>
          </p:nvSpPr>
          <p:spPr>
            <a:xfrm>
              <a:off x="837973" y="3425016"/>
              <a:ext cx="1024564" cy="98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3" name="그룹 2"/>
          <p:cNvGrpSpPr/>
          <p:nvPr/>
        </p:nvGrpSpPr>
        <p:grpSpPr>
          <a:xfrm>
            <a:off x="5352798" y="3014753"/>
            <a:ext cx="2561022" cy="2919953"/>
            <a:chOff x="5374819" y="3045233"/>
            <a:chExt cx="2688462" cy="3065254"/>
          </a:xfrm>
        </p:grpSpPr>
        <p:pic>
          <p:nvPicPr>
            <p:cNvPr id="35" name="그림 34" descr="텍스트, 스크린샷, 모니터, 검은색이(가) 표시된 사진&#10;&#10;자동 생성된 설명">
              <a:extLst>
                <a:ext uri="{FF2B5EF4-FFF2-40B4-BE49-F238E27FC236}">
                  <a16:creationId xmlns:a16="http://schemas.microsoft.com/office/drawing/2014/main" id="{96427CED-D077-4AD3-979D-454B6A279C1F}"/>
                </a:ext>
              </a:extLst>
            </p:cNvPr>
            <p:cNvPicPr>
              <a:picLocks noChangeAspect="1"/>
            </p:cNvPicPr>
            <p:nvPr/>
          </p:nvPicPr>
          <p:blipFill>
            <a:blip r:embed="rId4"/>
            <a:stretch>
              <a:fillRect/>
            </a:stretch>
          </p:blipFill>
          <p:spPr>
            <a:xfrm>
              <a:off x="5374819" y="3045233"/>
              <a:ext cx="2688462" cy="3065254"/>
            </a:xfrm>
            <a:prstGeom prst="rect">
              <a:avLst/>
            </a:prstGeom>
          </p:spPr>
        </p:pic>
        <p:sp>
          <p:nvSpPr>
            <p:cNvPr id="38" name="직사각형 37">
              <a:extLst>
                <a:ext uri="{FF2B5EF4-FFF2-40B4-BE49-F238E27FC236}">
                  <a16:creationId xmlns:a16="http://schemas.microsoft.com/office/drawing/2014/main" id="{E5DA8454-E8FE-4067-B1E5-77A95CCAA10B}"/>
                </a:ext>
              </a:extLst>
            </p:cNvPr>
            <p:cNvSpPr/>
            <p:nvPr/>
          </p:nvSpPr>
          <p:spPr>
            <a:xfrm>
              <a:off x="5931626" y="4618837"/>
              <a:ext cx="589144" cy="128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9" name="직사각형 38">
              <a:extLst>
                <a:ext uri="{FF2B5EF4-FFF2-40B4-BE49-F238E27FC236}">
                  <a16:creationId xmlns:a16="http://schemas.microsoft.com/office/drawing/2014/main" id="{40357DA9-456F-4C76-AB66-A196F0E9C7C1}"/>
                </a:ext>
              </a:extLst>
            </p:cNvPr>
            <p:cNvSpPr/>
            <p:nvPr/>
          </p:nvSpPr>
          <p:spPr>
            <a:xfrm>
              <a:off x="6966921" y="5877848"/>
              <a:ext cx="461953" cy="153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9" name="그룹 18"/>
          <p:cNvGrpSpPr/>
          <p:nvPr/>
        </p:nvGrpSpPr>
        <p:grpSpPr>
          <a:xfrm>
            <a:off x="983175" y="2976730"/>
            <a:ext cx="734160" cy="199656"/>
            <a:chOff x="6656318" y="4223877"/>
            <a:chExt cx="734160" cy="199656"/>
          </a:xfrm>
        </p:grpSpPr>
        <p:sp>
          <p:nvSpPr>
            <p:cNvPr id="20" name="직사각형 19"/>
            <p:cNvSpPr/>
            <p:nvPr/>
          </p:nvSpPr>
          <p:spPr>
            <a:xfrm>
              <a:off x="6868762" y="4223877"/>
              <a:ext cx="521716"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File</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4" name="타원 23"/>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1</a:t>
              </a:r>
              <a:endParaRPr lang="ko-KR" altLang="en-US" sz="1200" b="1" dirty="0">
                <a:latin typeface="SamsungOne-400" panose="020B0503030303020204" pitchFamily="34" charset="0"/>
              </a:endParaRPr>
            </a:p>
          </p:txBody>
        </p:sp>
      </p:grpSp>
      <p:grpSp>
        <p:nvGrpSpPr>
          <p:cNvPr id="25" name="그룹 24"/>
          <p:cNvGrpSpPr/>
          <p:nvPr/>
        </p:nvGrpSpPr>
        <p:grpSpPr>
          <a:xfrm>
            <a:off x="1912815" y="3344156"/>
            <a:ext cx="827844" cy="199656"/>
            <a:chOff x="6656318" y="4223877"/>
            <a:chExt cx="827844" cy="199656"/>
          </a:xfrm>
        </p:grpSpPr>
        <p:sp>
          <p:nvSpPr>
            <p:cNvPr id="26" name="직사각형 25"/>
            <p:cNvSpPr/>
            <p:nvPr/>
          </p:nvSpPr>
          <p:spPr>
            <a:xfrm>
              <a:off x="6868761" y="4223877"/>
              <a:ext cx="615401"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Open</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0" name="타원 29"/>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2</a:t>
              </a:r>
              <a:endParaRPr lang="ko-KR" altLang="en-US" sz="1200" b="1" dirty="0">
                <a:latin typeface="SamsungOne-400" panose="020B0503030303020204" pitchFamily="34" charset="0"/>
              </a:endParaRPr>
            </a:p>
          </p:txBody>
        </p:sp>
      </p:grpSp>
      <p:grpSp>
        <p:nvGrpSpPr>
          <p:cNvPr id="31" name="그룹 30"/>
          <p:cNvGrpSpPr/>
          <p:nvPr/>
        </p:nvGrpSpPr>
        <p:grpSpPr>
          <a:xfrm>
            <a:off x="6549900" y="4478367"/>
            <a:ext cx="1169160" cy="199656"/>
            <a:chOff x="6656318" y="4223877"/>
            <a:chExt cx="1169160" cy="199656"/>
          </a:xfrm>
        </p:grpSpPr>
        <p:sp>
          <p:nvSpPr>
            <p:cNvPr id="33" name="직사각형 32"/>
            <p:cNvSpPr/>
            <p:nvPr/>
          </p:nvSpPr>
          <p:spPr>
            <a:xfrm>
              <a:off x="6868762" y="4223877"/>
              <a:ext cx="956716"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Local path</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4" name="타원 33"/>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1</a:t>
              </a:r>
              <a:endParaRPr lang="ko-KR" altLang="en-US" sz="1200" b="1" dirty="0">
                <a:latin typeface="SamsungOne-400" panose="020B0503030303020204" pitchFamily="34" charset="0"/>
              </a:endParaRPr>
            </a:p>
          </p:txBody>
        </p:sp>
      </p:grpSp>
      <p:grpSp>
        <p:nvGrpSpPr>
          <p:cNvPr id="40" name="그룹 39"/>
          <p:cNvGrpSpPr/>
          <p:nvPr/>
        </p:nvGrpSpPr>
        <p:grpSpPr>
          <a:xfrm>
            <a:off x="6627624" y="5438513"/>
            <a:ext cx="681861" cy="199656"/>
            <a:chOff x="6656318" y="4223877"/>
            <a:chExt cx="681861" cy="199656"/>
          </a:xfrm>
        </p:grpSpPr>
        <p:sp>
          <p:nvSpPr>
            <p:cNvPr id="41" name="직사각형 40"/>
            <p:cNvSpPr/>
            <p:nvPr/>
          </p:nvSpPr>
          <p:spPr>
            <a:xfrm>
              <a:off x="6868762" y="4223877"/>
              <a:ext cx="469417"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OK</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42" name="타원 41"/>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2</a:t>
              </a:r>
              <a:endParaRPr lang="ko-KR" altLang="en-US" sz="1200" b="1" dirty="0">
                <a:latin typeface="SamsungOne-400" panose="020B0503030303020204" pitchFamily="34" charset="0"/>
              </a:endParaRPr>
            </a:p>
          </p:txBody>
        </p:sp>
      </p:grpSp>
    </p:spTree>
    <p:extLst>
      <p:ext uri="{BB962C8B-B14F-4D97-AF65-F5344CB8AC3E}">
        <p14:creationId xmlns:p14="http://schemas.microsoft.com/office/powerpoint/2010/main" val="41192302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Bắt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đầu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với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Mini-Project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main.py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(Daniel)</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cs typeface="iCiel Samsung Sharp Sans Medium" pitchFamily="2" charset="77"/>
                </a:rPr>
                <a:t>Bài thực hành đơn giản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1" name="직사각형 20">
            <a:extLst>
              <a:ext uri="{FF2B5EF4-FFF2-40B4-BE49-F238E27FC236}">
                <a16:creationId xmlns:a16="http://schemas.microsoft.com/office/drawing/2014/main" id="{D8BF98C4-B566-4812-B5F0-560CFBA969E7}"/>
              </a:ext>
            </a:extLst>
          </p:cNvPr>
          <p:cNvSpPr/>
          <p:nvPr/>
        </p:nvSpPr>
        <p:spPr>
          <a:xfrm>
            <a:off x="702939" y="2139855"/>
            <a:ext cx="4471041"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mini_project → New → Click Python File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main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khởi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main.py.</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D8BF98C4-B566-4812-B5F0-560CFBA969E7}"/>
              </a:ext>
            </a:extLst>
          </p:cNvPr>
          <p:cNvSpPr/>
          <p:nvPr/>
        </p:nvSpPr>
        <p:spPr>
          <a:xfrm>
            <a:off x="5143077" y="2139855"/>
            <a:ext cx="3917713"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Khi Daniel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file,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chương trình sẽ hỏi liệu cậu ta có muốn Git theo dõi nó 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Add.</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702939" y="2756573"/>
            <a:ext cx="4250061" cy="2763174"/>
            <a:chOff x="702939" y="3030892"/>
            <a:chExt cx="4636829" cy="3014631"/>
          </a:xfrm>
        </p:grpSpPr>
        <p:pic>
          <p:nvPicPr>
            <p:cNvPr id="32" name="그림 31">
              <a:extLst>
                <a:ext uri="{FF2B5EF4-FFF2-40B4-BE49-F238E27FC236}">
                  <a16:creationId xmlns:a16="http://schemas.microsoft.com/office/drawing/2014/main" id="{956E68A9-1690-4613-A264-3AC66E58BB42}"/>
                </a:ext>
              </a:extLst>
            </p:cNvPr>
            <p:cNvPicPr>
              <a:picLocks noChangeAspect="1"/>
            </p:cNvPicPr>
            <p:nvPr/>
          </p:nvPicPr>
          <p:blipFill rotWithShape="1">
            <a:blip r:embed="rId3"/>
            <a:srcRect l="22055" t="26394" r="26340" b="13959"/>
            <a:stretch/>
          </p:blipFill>
          <p:spPr>
            <a:xfrm>
              <a:off x="702939" y="3030892"/>
              <a:ext cx="4636829" cy="3014631"/>
            </a:xfrm>
            <a:prstGeom prst="rect">
              <a:avLst/>
            </a:prstGeom>
          </p:spPr>
        </p:pic>
        <p:sp>
          <p:nvSpPr>
            <p:cNvPr id="35" name="직사각형 34">
              <a:extLst>
                <a:ext uri="{FF2B5EF4-FFF2-40B4-BE49-F238E27FC236}">
                  <a16:creationId xmlns:a16="http://schemas.microsoft.com/office/drawing/2014/main" id="{99CE0198-2735-47CE-888B-0A509FC6621E}"/>
                </a:ext>
              </a:extLst>
            </p:cNvPr>
            <p:cNvSpPr/>
            <p:nvPr/>
          </p:nvSpPr>
          <p:spPr>
            <a:xfrm>
              <a:off x="900923" y="3394549"/>
              <a:ext cx="273810" cy="98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6" name="직사각형 35">
              <a:extLst>
                <a:ext uri="{FF2B5EF4-FFF2-40B4-BE49-F238E27FC236}">
                  <a16:creationId xmlns:a16="http://schemas.microsoft.com/office/drawing/2014/main" id="{45E1B4CD-219E-4300-88BB-D4BC576F64B1}"/>
                </a:ext>
              </a:extLst>
            </p:cNvPr>
            <p:cNvSpPr/>
            <p:nvPr/>
          </p:nvSpPr>
          <p:spPr>
            <a:xfrm>
              <a:off x="1232122" y="3419948"/>
              <a:ext cx="851547" cy="979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7" name="직사각형 36">
              <a:extLst>
                <a:ext uri="{FF2B5EF4-FFF2-40B4-BE49-F238E27FC236}">
                  <a16:creationId xmlns:a16="http://schemas.microsoft.com/office/drawing/2014/main" id="{DE3B7C3E-F3CC-4074-BC31-C38030618CAE}"/>
                </a:ext>
              </a:extLst>
            </p:cNvPr>
            <p:cNvSpPr/>
            <p:nvPr/>
          </p:nvSpPr>
          <p:spPr>
            <a:xfrm>
              <a:off x="2091983" y="3812188"/>
              <a:ext cx="1094602" cy="99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4" name="그룹 3"/>
          <p:cNvGrpSpPr/>
          <p:nvPr/>
        </p:nvGrpSpPr>
        <p:grpSpPr>
          <a:xfrm>
            <a:off x="5143077" y="2756572"/>
            <a:ext cx="3739413" cy="1573159"/>
            <a:chOff x="5143077" y="2756572"/>
            <a:chExt cx="3739413" cy="1573159"/>
          </a:xfrm>
        </p:grpSpPr>
        <p:pic>
          <p:nvPicPr>
            <p:cNvPr id="38" name="그림 37" descr="텍스트이(가) 표시된 사진&#10;&#10;자동 생성된 설명">
              <a:extLst>
                <a:ext uri="{FF2B5EF4-FFF2-40B4-BE49-F238E27FC236}">
                  <a16:creationId xmlns:a16="http://schemas.microsoft.com/office/drawing/2014/main" id="{51C0C93F-A1C5-4A70-91AD-A6C7D28E9FED}"/>
                </a:ext>
              </a:extLst>
            </p:cNvPr>
            <p:cNvPicPr>
              <a:picLocks noChangeAspect="1"/>
            </p:cNvPicPr>
            <p:nvPr/>
          </p:nvPicPr>
          <p:blipFill>
            <a:blip r:embed="rId4"/>
            <a:stretch>
              <a:fillRect/>
            </a:stretch>
          </p:blipFill>
          <p:spPr>
            <a:xfrm>
              <a:off x="5143077" y="2756572"/>
              <a:ext cx="3739413" cy="1573159"/>
            </a:xfrm>
            <a:prstGeom prst="rect">
              <a:avLst/>
            </a:prstGeom>
          </p:spPr>
        </p:pic>
        <p:sp>
          <p:nvSpPr>
            <p:cNvPr id="39" name="직사각형 38">
              <a:extLst>
                <a:ext uri="{FF2B5EF4-FFF2-40B4-BE49-F238E27FC236}">
                  <a16:creationId xmlns:a16="http://schemas.microsoft.com/office/drawing/2014/main" id="{C60124DA-CDDE-4BA6-9B24-1E504500ABE8}"/>
                </a:ext>
              </a:extLst>
            </p:cNvPr>
            <p:cNvSpPr/>
            <p:nvPr/>
          </p:nvSpPr>
          <p:spPr>
            <a:xfrm>
              <a:off x="7020000" y="3927905"/>
              <a:ext cx="796952" cy="291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4" name="그룹 23"/>
          <p:cNvGrpSpPr/>
          <p:nvPr/>
        </p:nvGrpSpPr>
        <p:grpSpPr>
          <a:xfrm>
            <a:off x="845210" y="2840127"/>
            <a:ext cx="1331570" cy="199656"/>
            <a:chOff x="6656318" y="4223877"/>
            <a:chExt cx="1331570" cy="199656"/>
          </a:xfrm>
        </p:grpSpPr>
        <p:sp>
          <p:nvSpPr>
            <p:cNvPr id="25" name="직사각형 24"/>
            <p:cNvSpPr/>
            <p:nvPr/>
          </p:nvSpPr>
          <p:spPr>
            <a:xfrm>
              <a:off x="6868761" y="4223877"/>
              <a:ext cx="1119127"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err="1">
                  <a:solidFill>
                    <a:schemeClr val="bg1"/>
                  </a:solidFill>
                  <a:latin typeface="SamsungOne-400" panose="020B0503030303020204" pitchFamily="34" charset="0"/>
                  <a:ea typeface="SamsungOne-400" panose="020B0503030303020204" pitchFamily="34" charset="0"/>
                </a:rPr>
                <a:t>mini_project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6" name="타원 25"/>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1</a:t>
              </a:r>
              <a:endParaRPr lang="ko-KR" altLang="en-US" sz="1200" b="1" dirty="0">
                <a:latin typeface="SamsungOne-400" panose="020B0503030303020204" pitchFamily="34" charset="0"/>
              </a:endParaRPr>
            </a:p>
          </p:txBody>
        </p:sp>
      </p:grpSp>
      <p:grpSp>
        <p:nvGrpSpPr>
          <p:cNvPr id="30" name="그룹 29"/>
          <p:cNvGrpSpPr/>
          <p:nvPr/>
        </p:nvGrpSpPr>
        <p:grpSpPr>
          <a:xfrm>
            <a:off x="2025156" y="3058230"/>
            <a:ext cx="743444" cy="199656"/>
            <a:chOff x="6656318" y="4223877"/>
            <a:chExt cx="743444" cy="199656"/>
          </a:xfrm>
        </p:grpSpPr>
        <p:sp>
          <p:nvSpPr>
            <p:cNvPr id="31" name="직사각형 30"/>
            <p:cNvSpPr/>
            <p:nvPr/>
          </p:nvSpPr>
          <p:spPr>
            <a:xfrm>
              <a:off x="6868761" y="4223877"/>
              <a:ext cx="531001"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New</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3" name="타원 32"/>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2</a:t>
              </a:r>
              <a:endParaRPr lang="ko-KR" altLang="en-US" sz="1200" b="1" dirty="0">
                <a:latin typeface="SamsungOne-400" panose="020B0503030303020204" pitchFamily="34" charset="0"/>
              </a:endParaRPr>
            </a:p>
          </p:txBody>
        </p:sp>
      </p:grpSp>
      <p:grpSp>
        <p:nvGrpSpPr>
          <p:cNvPr id="34" name="그룹 33"/>
          <p:cNvGrpSpPr/>
          <p:nvPr/>
        </p:nvGrpSpPr>
        <p:grpSpPr>
          <a:xfrm>
            <a:off x="2837998" y="3414443"/>
            <a:ext cx="1215842" cy="199656"/>
            <a:chOff x="6656318" y="4223877"/>
            <a:chExt cx="1215842" cy="199656"/>
          </a:xfrm>
        </p:grpSpPr>
        <p:sp>
          <p:nvSpPr>
            <p:cNvPr id="40" name="직사각형 39"/>
            <p:cNvSpPr/>
            <p:nvPr/>
          </p:nvSpPr>
          <p:spPr>
            <a:xfrm>
              <a:off x="6868761" y="4223877"/>
              <a:ext cx="1003399"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Python File</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41" name="타원 40"/>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3</a:t>
              </a:r>
              <a:endParaRPr lang="ko-KR" altLang="en-US" sz="1200" b="1" dirty="0">
                <a:latin typeface="SamsungOne-400" panose="020B0503030303020204" pitchFamily="34" charset="0"/>
              </a:endParaRPr>
            </a:p>
          </p:txBody>
        </p:sp>
      </p:grpSp>
    </p:spTree>
    <p:extLst>
      <p:ext uri="{BB962C8B-B14F-4D97-AF65-F5344CB8AC3E}">
        <p14:creationId xmlns:p14="http://schemas.microsoft.com/office/powerpoint/2010/main" val="5630329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Bắt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đầu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với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Mini-Project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main.py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(Daniel)</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cs typeface="iCiel Samsung Sharp Sans Medium" pitchFamily="2" charset="77"/>
                </a:rPr>
                <a:t>Bài thực hành đơn giản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1" name="직사각형 20">
            <a:extLst>
              <a:ext uri="{FF2B5EF4-FFF2-40B4-BE49-F238E27FC236}">
                <a16:creationId xmlns:a16="http://schemas.microsoft.com/office/drawing/2014/main" id="{D8BF98C4-B566-4812-B5F0-560CFBA969E7}"/>
              </a:ext>
            </a:extLst>
          </p:cNvPr>
          <p:cNvSpPr/>
          <p:nvPr/>
        </p:nvSpPr>
        <p:spPr>
          <a:xfrm>
            <a:off x="702939" y="2140897"/>
            <a:ext cx="4456567"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Viết mã để tạo một chương trình tính toán các tham số thực thi Python làm đầu vào. sys.argv[1] và sys.argv[2] lần lượt là các tham số thực thi Python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22" name="직사각형 21">
            <a:extLst>
              <a:ext uri="{FF2B5EF4-FFF2-40B4-BE49-F238E27FC236}">
                <a16:creationId xmlns:a16="http://schemas.microsoft.com/office/drawing/2014/main" id="{D8BF98C4-B566-4812-B5F0-560CFBA969E7}"/>
              </a:ext>
            </a:extLst>
          </p:cNvPr>
          <p:cNvSpPr/>
          <p:nvPr/>
        </p:nvSpPr>
        <p:spPr>
          <a:xfrm>
            <a:off x="5050909" y="2144331"/>
            <a:ext cx="4291211" cy="119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Lưu main.py đã tạo và kiểm tra GitHub Desktop. Daniel có thể thấy rằng các tệp hỗ trợ quản lý git, bao gồm cả main.py, mới được thêm vào và theo dõi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nhắn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nút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srgbClr val="1429A0"/>
                </a:solidFill>
                <a:latin typeface="SamsungOne-400" panose="020B0503030303020204" pitchFamily="34" charset="0"/>
                <a:ea typeface="SamsungOne-400" panose="020B0503030303020204" pitchFamily="34" charset="0"/>
              </a:rPr>
              <a:t>Commit to main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AC2BC9C5-FDAF-40DA-B3ED-9E82AF1BE15B}"/>
              </a:ext>
            </a:extLst>
          </p:cNvPr>
          <p:cNvGrpSpPr/>
          <p:nvPr/>
        </p:nvGrpSpPr>
        <p:grpSpPr>
          <a:xfrm>
            <a:off x="712183" y="3611229"/>
            <a:ext cx="4166702" cy="2701280"/>
            <a:chOff x="712182" y="3649442"/>
            <a:chExt cx="4485107" cy="2907703"/>
          </a:xfrm>
        </p:grpSpPr>
        <p:pic>
          <p:nvPicPr>
            <p:cNvPr id="32" name="그림 31" descr="텍스트, 스크린샷, 모니터이(가) 표시된 사진&#10;&#10;자동 생성된 설명">
              <a:extLst>
                <a:ext uri="{FF2B5EF4-FFF2-40B4-BE49-F238E27FC236}">
                  <a16:creationId xmlns:a16="http://schemas.microsoft.com/office/drawing/2014/main" id="{258C51D4-DD28-4EF9-8FB7-E629A5BB2695}"/>
                </a:ext>
              </a:extLst>
            </p:cNvPr>
            <p:cNvPicPr>
              <a:picLocks noChangeAspect="1"/>
            </p:cNvPicPr>
            <p:nvPr/>
          </p:nvPicPr>
          <p:blipFill>
            <a:blip r:embed="rId3"/>
            <a:stretch>
              <a:fillRect/>
            </a:stretch>
          </p:blipFill>
          <p:spPr>
            <a:xfrm>
              <a:off x="712182" y="3649442"/>
              <a:ext cx="4485107" cy="2907703"/>
            </a:xfrm>
            <a:prstGeom prst="rect">
              <a:avLst/>
            </a:prstGeom>
          </p:spPr>
        </p:pic>
        <p:sp>
          <p:nvSpPr>
            <p:cNvPr id="36" name="직사각형 35">
              <a:extLst>
                <a:ext uri="{FF2B5EF4-FFF2-40B4-BE49-F238E27FC236}">
                  <a16:creationId xmlns:a16="http://schemas.microsoft.com/office/drawing/2014/main" id="{304351B1-9DFE-47D5-B57B-5978106EAA07}"/>
                </a:ext>
              </a:extLst>
            </p:cNvPr>
            <p:cNvSpPr/>
            <p:nvPr/>
          </p:nvSpPr>
          <p:spPr>
            <a:xfrm>
              <a:off x="1972173" y="4004686"/>
              <a:ext cx="2102194" cy="717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3" name="그룹 2"/>
          <p:cNvGrpSpPr/>
          <p:nvPr/>
        </p:nvGrpSpPr>
        <p:grpSpPr>
          <a:xfrm>
            <a:off x="5050911" y="3584350"/>
            <a:ext cx="3986410" cy="2743515"/>
            <a:chOff x="5302370" y="3649442"/>
            <a:chExt cx="4008267" cy="2758557"/>
          </a:xfrm>
        </p:grpSpPr>
        <p:pic>
          <p:nvPicPr>
            <p:cNvPr id="35" name="그림 34" descr="텍스트, 스크린샷, 모니터, 화면이(가) 표시된 사진&#10;&#10;자동 생성된 설명">
              <a:extLst>
                <a:ext uri="{FF2B5EF4-FFF2-40B4-BE49-F238E27FC236}">
                  <a16:creationId xmlns:a16="http://schemas.microsoft.com/office/drawing/2014/main" id="{FAD984CC-F3F5-4ADA-9119-1846292770D5}"/>
                </a:ext>
              </a:extLst>
            </p:cNvPr>
            <p:cNvPicPr>
              <a:picLocks noChangeAspect="1"/>
            </p:cNvPicPr>
            <p:nvPr/>
          </p:nvPicPr>
          <p:blipFill>
            <a:blip r:embed="rId4"/>
            <a:stretch>
              <a:fillRect/>
            </a:stretch>
          </p:blipFill>
          <p:spPr>
            <a:xfrm>
              <a:off x="5302370" y="3649442"/>
              <a:ext cx="4008267" cy="2758557"/>
            </a:xfrm>
            <a:prstGeom prst="rect">
              <a:avLst/>
            </a:prstGeom>
          </p:spPr>
        </p:pic>
        <p:sp>
          <p:nvSpPr>
            <p:cNvPr id="37" name="직사각형 36">
              <a:extLst>
                <a:ext uri="{FF2B5EF4-FFF2-40B4-BE49-F238E27FC236}">
                  <a16:creationId xmlns:a16="http://schemas.microsoft.com/office/drawing/2014/main" id="{2A6BBF00-9D2A-4600-86B3-88514884D34E}"/>
                </a:ext>
              </a:extLst>
            </p:cNvPr>
            <p:cNvSpPr/>
            <p:nvPr/>
          </p:nvSpPr>
          <p:spPr>
            <a:xfrm>
              <a:off x="5302370" y="4940594"/>
              <a:ext cx="1052714" cy="147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8" name="직사각형 37">
              <a:extLst>
                <a:ext uri="{FF2B5EF4-FFF2-40B4-BE49-F238E27FC236}">
                  <a16:creationId xmlns:a16="http://schemas.microsoft.com/office/drawing/2014/main" id="{CAAEC089-8BDE-4099-8A29-9E27144F0C74}"/>
                </a:ext>
              </a:extLst>
            </p:cNvPr>
            <p:cNvSpPr/>
            <p:nvPr/>
          </p:nvSpPr>
          <p:spPr>
            <a:xfrm>
              <a:off x="5311337" y="5584906"/>
              <a:ext cx="1041852" cy="8077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9" name="직사각형 18"/>
          <p:cNvSpPr/>
          <p:nvPr/>
        </p:nvSpPr>
        <p:spPr>
          <a:xfrm>
            <a:off x="6155590" y="4839482"/>
            <a:ext cx="788135"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Main.py</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0" name="직사각형 19"/>
          <p:cNvSpPr/>
          <p:nvPr/>
        </p:nvSpPr>
        <p:spPr>
          <a:xfrm>
            <a:off x="5808879" y="6006176"/>
            <a:ext cx="1363446"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Commit to main</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98221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13659" y="3133793"/>
            <a:ext cx="8341825"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Quản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lý</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phiên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bản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là</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gì</a:t>
            </a:r>
            <a:r>
              <a:rPr kumimoji="1" lang="en-US" altLang="ko-KR" sz="3200" b="1" dirty="0">
                <a:solidFill>
                  <a:prstClr val="black"/>
                </a:solidFill>
                <a:latin typeface="iCiel Samsung Sharp Sans Regular" pitchFamily="2" charset="77"/>
                <a:cs typeface="iCiel Samsung Sharp Sans Regular" pitchFamily="2" charset="77"/>
              </a:rPr>
              <a:t>?</a:t>
            </a:r>
          </a:p>
        </p:txBody>
      </p:sp>
      <p:sp>
        <p:nvSpPr>
          <p:cNvPr id="21" name="직사각형 133">
            <a:extLst>
              <a:ext uri="{FF2B5EF4-FFF2-40B4-BE49-F238E27FC236}">
                <a16:creationId xmlns:a16="http://schemas.microsoft.com/office/drawing/2014/main" id="{F30E60FD-5340-4E90-99F1-BB9E55EB305D}"/>
              </a:ext>
            </a:extLst>
          </p:cNvPr>
          <p:cNvSpPr/>
          <p:nvPr/>
        </p:nvSpPr>
        <p:spPr>
          <a:xfrm>
            <a:off x="991272"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6" name="그룹 5">
            <a:extLst>
              <a:ext uri="{FF2B5EF4-FFF2-40B4-BE49-F238E27FC236}">
                <a16:creationId xmlns:a16="http://schemas.microsoft.com/office/drawing/2014/main" id="{8F068639-CBE7-4A9A-8B60-14CDE10B0FC3}"/>
              </a:ext>
            </a:extLst>
          </p:cNvPr>
          <p:cNvGrpSpPr/>
          <p:nvPr/>
        </p:nvGrpSpPr>
        <p:grpSpPr>
          <a:xfrm>
            <a:off x="1052896" y="3923539"/>
            <a:ext cx="5700472" cy="1137475"/>
            <a:chOff x="1051307" y="3923538"/>
            <a:chExt cx="5700472" cy="1137475"/>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3924711"/>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white">
                      <a:lumMod val="65000"/>
                    </a:prstClr>
                  </a:solidFill>
                  <a:latin typeface="SamsungOne-400" panose="020B0503030303020204" pitchFamily="34" charset="0"/>
                </a:rPr>
                <a:t>1.1. </a:t>
              </a:r>
              <a:r>
                <a:rPr kumimoji="1" lang="en-US" altLang="ko-KR" sz="1799" dirty="0" err="1">
                  <a:solidFill>
                    <a:prstClr val="white">
                      <a:lumMod val="65000"/>
                    </a:prstClr>
                  </a:solidFill>
                  <a:latin typeface="SamsungOne-400" panose="020B0503030303020204" pitchFamily="34" charset="0"/>
                </a:rPr>
                <a:t>Giới</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thiệu</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về</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tính</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năng</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Quản</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lý</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phiên</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bản</a:t>
              </a:r>
              <a:endParaRPr kumimoji="1" lang="en-US" altLang="ko-KR" sz="1799" dirty="0">
                <a:solidFill>
                  <a:prstClr val="white">
                    <a:lumMod val="65000"/>
                  </a:prstClr>
                </a:solidFill>
                <a:latin typeface="SamsungOne-400" panose="020B05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392353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128" y="4354408"/>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white">
                      <a:lumMod val="65000"/>
                    </a:prstClr>
                  </a:solidFill>
                  <a:latin typeface="SamsungOne-400" panose="020B0503030303020204" pitchFamily="34" charset="0"/>
                </a:rPr>
                <a:t>1.2. </a:t>
              </a:r>
              <a:r>
                <a:rPr kumimoji="1" lang="en-US" altLang="ko-KR" sz="1799" dirty="0" err="1">
                  <a:solidFill>
                    <a:prstClr val="white">
                      <a:lumMod val="65000"/>
                    </a:prstClr>
                  </a:solidFill>
                  <a:latin typeface="SamsungOne-400" panose="020B0503030303020204" pitchFamily="34" charset="0"/>
                </a:rPr>
                <a:t>Phân</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loại</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Quản</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lý</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phiên</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bản</a:t>
              </a:r>
              <a:r>
                <a:rPr kumimoji="1" lang="en-US" altLang="ko-KR" sz="1799" dirty="0">
                  <a:solidFill>
                    <a:prstClr val="white">
                      <a:lumMod val="65000"/>
                    </a:prstClr>
                  </a:solidFill>
                  <a:latin typeface="SamsungOne-400" panose="020B0503030303020204" pitchFamily="34" charset="0"/>
                </a:rPr>
                <a:t> </a:t>
              </a: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35323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nvGrpSpPr>
            <p:cNvPr id="28" name="Group 2">
              <a:extLst>
                <a:ext uri="{FF2B5EF4-FFF2-40B4-BE49-F238E27FC236}">
                  <a16:creationId xmlns:a16="http://schemas.microsoft.com/office/drawing/2014/main" id="{5DD676FB-B4EE-42C9-A471-E6CF497FCB25}"/>
                </a:ext>
              </a:extLst>
            </p:cNvPr>
            <p:cNvGrpSpPr/>
            <p:nvPr/>
          </p:nvGrpSpPr>
          <p:grpSpPr>
            <a:xfrm>
              <a:off x="1051307" y="4782930"/>
              <a:ext cx="5700472" cy="278083"/>
              <a:chOff x="571500" y="5165783"/>
              <a:chExt cx="5702300" cy="278172"/>
            </a:xfrm>
          </p:grpSpPr>
          <p:sp>
            <p:nvSpPr>
              <p:cNvPr id="2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rPr>
                  <a:t>1.3. </a:t>
                </a:r>
                <a:r>
                  <a:rPr kumimoji="1" lang="en-US" altLang="ko-KR" sz="1799" dirty="0" err="1">
                    <a:solidFill>
                      <a:prstClr val="black">
                        <a:lumMod val="75000"/>
                        <a:lumOff val="25000"/>
                      </a:prstClr>
                    </a:solidFill>
                    <a:latin typeface="SamsungOne-700" panose="020B0803030303020204" pitchFamily="34" charset="0"/>
                  </a:rPr>
                  <a:t>Lợi</a:t>
                </a:r>
                <a:r>
                  <a:rPr kumimoji="1" lang="en-US" altLang="ko-KR" sz="1799" dirty="0">
                    <a:solidFill>
                      <a:prstClr val="black">
                        <a:lumMod val="75000"/>
                        <a:lumOff val="25000"/>
                      </a:prstClr>
                    </a:solidFill>
                    <a:latin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rPr>
                  <a:t>ích</a:t>
                </a:r>
                <a:r>
                  <a:rPr kumimoji="1" lang="en-US" altLang="ko-KR" sz="1799" dirty="0">
                    <a:solidFill>
                      <a:prstClr val="black">
                        <a:lumMod val="75000"/>
                        <a:lumOff val="25000"/>
                      </a:prstClr>
                    </a:solidFill>
                    <a:latin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rPr>
                  <a:t>khi</a:t>
                </a:r>
                <a:r>
                  <a:rPr kumimoji="1" lang="en-US" altLang="ko-KR" sz="1799" dirty="0">
                    <a:solidFill>
                      <a:prstClr val="black">
                        <a:lumMod val="75000"/>
                        <a:lumOff val="25000"/>
                      </a:prstClr>
                    </a:solidFill>
                    <a:latin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rPr>
                  <a:t>sử</a:t>
                </a:r>
                <a:r>
                  <a:rPr kumimoji="1" lang="en-US" altLang="ko-KR" sz="1799" dirty="0">
                    <a:solidFill>
                      <a:prstClr val="black">
                        <a:lumMod val="75000"/>
                        <a:lumOff val="25000"/>
                      </a:prstClr>
                    </a:solidFill>
                    <a:latin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rPr>
                  <a:t>dụng</a:t>
                </a:r>
                <a:r>
                  <a:rPr kumimoji="1" lang="en-US" altLang="ko-KR" sz="1799" dirty="0">
                    <a:solidFill>
                      <a:prstClr val="black">
                        <a:lumMod val="75000"/>
                        <a:lumOff val="25000"/>
                      </a:prstClr>
                    </a:solidFill>
                    <a:latin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rPr>
                  <a:t>tính</a:t>
                </a:r>
                <a:r>
                  <a:rPr kumimoji="1" lang="en-US" altLang="ko-KR" sz="1799" dirty="0">
                    <a:solidFill>
                      <a:prstClr val="black">
                        <a:lumMod val="75000"/>
                        <a:lumOff val="25000"/>
                      </a:prstClr>
                    </a:solidFill>
                    <a:latin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rPr>
                  <a:t>năng</a:t>
                </a:r>
                <a:r>
                  <a:rPr kumimoji="1" lang="en-US" altLang="ko-KR" sz="1799" dirty="0">
                    <a:solidFill>
                      <a:prstClr val="black">
                        <a:lumMod val="75000"/>
                        <a:lumOff val="25000"/>
                      </a:prstClr>
                    </a:solidFill>
                    <a:latin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rPr>
                  <a:t>Quản</a:t>
                </a:r>
                <a:r>
                  <a:rPr kumimoji="1" lang="en-US" altLang="ko-KR" sz="1799" dirty="0">
                    <a:solidFill>
                      <a:prstClr val="black">
                        <a:lumMod val="75000"/>
                        <a:lumOff val="25000"/>
                      </a:prstClr>
                    </a:solidFill>
                    <a:latin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rPr>
                  <a:t>lý</a:t>
                </a:r>
                <a:r>
                  <a:rPr kumimoji="1" lang="en-US" altLang="ko-KR" sz="1799" dirty="0">
                    <a:solidFill>
                      <a:prstClr val="black">
                        <a:lumMod val="75000"/>
                        <a:lumOff val="25000"/>
                      </a:prstClr>
                    </a:solidFill>
                    <a:latin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rPr>
                  <a:t>phiên</a:t>
                </a:r>
                <a:r>
                  <a:rPr kumimoji="1" lang="en-US" altLang="ko-KR" sz="1799" dirty="0">
                    <a:solidFill>
                      <a:prstClr val="black">
                        <a:lumMod val="75000"/>
                        <a:lumOff val="25000"/>
                      </a:prstClr>
                    </a:solidFill>
                    <a:latin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rPr>
                  <a:t>bản</a:t>
                </a:r>
                <a:endParaRPr kumimoji="1" lang="en-US" altLang="ko-KR" sz="1799" dirty="0">
                  <a:solidFill>
                    <a:prstClr val="black">
                      <a:lumMod val="75000"/>
                      <a:lumOff val="25000"/>
                    </a:prstClr>
                  </a:solidFill>
                  <a:latin typeface="SamsungOne-700" panose="020B0803030303020204" pitchFamily="34" charset="0"/>
                </a:endParaRPr>
              </a:p>
            </p:txBody>
          </p:sp>
          <p:sp>
            <p:nvSpPr>
              <p:cNvPr id="3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25324969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Bắt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đầu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với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Mini-Project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main.py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(Daniel)</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cs typeface="iCiel Samsung Sharp Sans Medium" pitchFamily="2" charset="77"/>
                </a:rPr>
                <a:t>Bài thực hành đơn giản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1" name="직사각형 20">
            <a:extLst>
              <a:ext uri="{FF2B5EF4-FFF2-40B4-BE49-F238E27FC236}">
                <a16:creationId xmlns:a16="http://schemas.microsoft.com/office/drawing/2014/main" id="{D8BF98C4-B566-4812-B5F0-560CFBA969E7}"/>
              </a:ext>
            </a:extLst>
          </p:cNvPr>
          <p:cNvSpPr/>
          <p:nvPr/>
        </p:nvSpPr>
        <p:spPr>
          <a:xfrm>
            <a:off x="702939" y="2139855"/>
            <a:ext cx="4303401"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Sau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Daniel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thấy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Publish branch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đưa nhánh đó vào Kho lưu trữ GitHub</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D8BF98C4-B566-4812-B5F0-560CFBA969E7}"/>
              </a:ext>
            </a:extLst>
          </p:cNvPr>
          <p:cNvSpPr/>
          <p:nvPr/>
        </p:nvSpPr>
        <p:spPr>
          <a:xfrm>
            <a:off x="5107731" y="2139855"/>
            <a:ext cx="4184076"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Quay trở lại Kho lưu trữ GitHub. Daniel có thể kiểm tra xem file main.py có được tạo bằng thông báo xác nhận hay không, có nghĩa là mọi thứ hoạt động hoàn hảo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 name="그룹 1"/>
          <p:cNvGrpSpPr/>
          <p:nvPr/>
        </p:nvGrpSpPr>
        <p:grpSpPr>
          <a:xfrm>
            <a:off x="709987" y="3134428"/>
            <a:ext cx="4243013" cy="2902415"/>
            <a:chOff x="709987" y="3134428"/>
            <a:chExt cx="4444522" cy="3040257"/>
          </a:xfrm>
        </p:grpSpPr>
        <p:pic>
          <p:nvPicPr>
            <p:cNvPr id="19" name="그림 18" descr="텍스트, 스크린샷, 모니터, 검은색이(가) 표시된 사진&#10;&#10;자동 생성된 설명">
              <a:extLst>
                <a:ext uri="{FF2B5EF4-FFF2-40B4-BE49-F238E27FC236}">
                  <a16:creationId xmlns:a16="http://schemas.microsoft.com/office/drawing/2014/main" id="{AAB97872-5738-4710-A5EE-CC1FEAE1D160}"/>
                </a:ext>
              </a:extLst>
            </p:cNvPr>
            <p:cNvPicPr>
              <a:picLocks noChangeAspect="1"/>
            </p:cNvPicPr>
            <p:nvPr/>
          </p:nvPicPr>
          <p:blipFill>
            <a:blip r:embed="rId3"/>
            <a:stretch>
              <a:fillRect/>
            </a:stretch>
          </p:blipFill>
          <p:spPr>
            <a:xfrm>
              <a:off x="709987" y="3134428"/>
              <a:ext cx="4444522" cy="3040257"/>
            </a:xfrm>
            <a:prstGeom prst="rect">
              <a:avLst/>
            </a:prstGeom>
          </p:spPr>
        </p:pic>
        <p:sp>
          <p:nvSpPr>
            <p:cNvPr id="24" name="직사각형 23">
              <a:extLst>
                <a:ext uri="{FF2B5EF4-FFF2-40B4-BE49-F238E27FC236}">
                  <a16:creationId xmlns:a16="http://schemas.microsoft.com/office/drawing/2014/main" id="{B61D3AEE-6A33-4B4A-A9FE-162447AE02DA}"/>
                </a:ext>
              </a:extLst>
            </p:cNvPr>
            <p:cNvSpPr/>
            <p:nvPr/>
          </p:nvSpPr>
          <p:spPr>
            <a:xfrm>
              <a:off x="2135359" y="4209526"/>
              <a:ext cx="2729442" cy="4945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3" name="그룹 2"/>
          <p:cNvGrpSpPr/>
          <p:nvPr/>
        </p:nvGrpSpPr>
        <p:grpSpPr>
          <a:xfrm>
            <a:off x="5107731" y="3134428"/>
            <a:ext cx="4189558" cy="2506102"/>
            <a:chOff x="5302370" y="3134428"/>
            <a:chExt cx="4189558" cy="2506102"/>
          </a:xfrm>
        </p:grpSpPr>
        <p:pic>
          <p:nvPicPr>
            <p:cNvPr id="20" name="그림 19" descr="텍스트, 모니터, 화면, 스크린샷이(가) 표시된 사진&#10;&#10;자동 생성된 설명">
              <a:extLst>
                <a:ext uri="{FF2B5EF4-FFF2-40B4-BE49-F238E27FC236}">
                  <a16:creationId xmlns:a16="http://schemas.microsoft.com/office/drawing/2014/main" id="{7D45E928-ECAF-4352-AC61-F68859DDA02F}"/>
                </a:ext>
              </a:extLst>
            </p:cNvPr>
            <p:cNvPicPr>
              <a:picLocks noChangeAspect="1"/>
            </p:cNvPicPr>
            <p:nvPr/>
          </p:nvPicPr>
          <p:blipFill>
            <a:blip r:embed="rId4"/>
            <a:stretch>
              <a:fillRect/>
            </a:stretch>
          </p:blipFill>
          <p:spPr>
            <a:xfrm>
              <a:off x="5302370" y="3134428"/>
              <a:ext cx="4189558" cy="2506102"/>
            </a:xfrm>
            <a:prstGeom prst="rect">
              <a:avLst/>
            </a:prstGeom>
          </p:spPr>
        </p:pic>
        <p:sp>
          <p:nvSpPr>
            <p:cNvPr id="25" name="직사각형 24">
              <a:extLst>
                <a:ext uri="{FF2B5EF4-FFF2-40B4-BE49-F238E27FC236}">
                  <a16:creationId xmlns:a16="http://schemas.microsoft.com/office/drawing/2014/main" id="{58BB129A-89BE-4528-885A-6848C5393FED}"/>
                </a:ext>
              </a:extLst>
            </p:cNvPr>
            <p:cNvSpPr/>
            <p:nvPr/>
          </p:nvSpPr>
          <p:spPr>
            <a:xfrm>
              <a:off x="5452323" y="4757168"/>
              <a:ext cx="2011795" cy="4592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37879880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Quy</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trình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thực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hiện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Mini-Project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Sao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chép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Kho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(Peter)</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cs typeface="iCiel Samsung Sharp Sans Medium" pitchFamily="2" charset="77"/>
                </a:rPr>
                <a:t>Bài thực hành đơn giản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1" name="직사각형 20">
            <a:extLst>
              <a:ext uri="{FF2B5EF4-FFF2-40B4-BE49-F238E27FC236}">
                <a16:creationId xmlns:a16="http://schemas.microsoft.com/office/drawing/2014/main" id="{D8BF98C4-B566-4812-B5F0-560CFBA969E7}"/>
              </a:ext>
            </a:extLst>
          </p:cNvPr>
          <p:cNvSpPr/>
          <p:nvPr/>
        </p:nvSpPr>
        <p:spPr>
          <a:xfrm>
            <a:off x="702939" y="2963481"/>
            <a:ext cx="4456567"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File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GitHub Desktop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Peter sao chép Kho lưu trữ GitHub của Daniel</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Clone repository</a:t>
            </a:r>
          </a:p>
        </p:txBody>
      </p:sp>
      <p:sp>
        <p:nvSpPr>
          <p:cNvPr id="22" name="직사각형 21">
            <a:extLst>
              <a:ext uri="{FF2B5EF4-FFF2-40B4-BE49-F238E27FC236}">
                <a16:creationId xmlns:a16="http://schemas.microsoft.com/office/drawing/2014/main" id="{D8BF98C4-B566-4812-B5F0-560CFBA969E7}"/>
              </a:ext>
            </a:extLst>
          </p:cNvPr>
          <p:cNvSpPr/>
          <p:nvPr/>
        </p:nvSpPr>
        <p:spPr>
          <a:xfrm>
            <a:off x="5159506" y="2937988"/>
            <a:ext cx="4184076"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Sử dụng URL để sao chép. Viết tên GitHub và tên Kho lưu trữ của Daniel. Đặt Local Path đến một vị trí mong muốn và nhấp vào nút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Clone</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4" name="그룹 3">
            <a:extLst>
              <a:ext uri="{FF2B5EF4-FFF2-40B4-BE49-F238E27FC236}">
                <a16:creationId xmlns:a16="http://schemas.microsoft.com/office/drawing/2014/main" id="{CABF8ECC-D989-4CEB-8A7C-6F1F603A653A}"/>
              </a:ext>
            </a:extLst>
          </p:cNvPr>
          <p:cNvGrpSpPr/>
          <p:nvPr/>
        </p:nvGrpSpPr>
        <p:grpSpPr>
          <a:xfrm>
            <a:off x="712182" y="3778191"/>
            <a:ext cx="4298391" cy="1762787"/>
            <a:chOff x="712182" y="3592489"/>
            <a:chExt cx="4307757" cy="1766628"/>
          </a:xfrm>
        </p:grpSpPr>
        <p:pic>
          <p:nvPicPr>
            <p:cNvPr id="18" name="그림 17" descr="텍스트이(가) 표시된 사진&#10;&#10;자동 생성된 설명">
              <a:extLst>
                <a:ext uri="{FF2B5EF4-FFF2-40B4-BE49-F238E27FC236}">
                  <a16:creationId xmlns:a16="http://schemas.microsoft.com/office/drawing/2014/main" id="{5CD48C42-216C-4EE6-92F9-1A15180EC216}"/>
                </a:ext>
              </a:extLst>
            </p:cNvPr>
            <p:cNvPicPr>
              <a:picLocks noChangeAspect="1"/>
            </p:cNvPicPr>
            <p:nvPr/>
          </p:nvPicPr>
          <p:blipFill>
            <a:blip r:embed="rId3"/>
            <a:stretch>
              <a:fillRect/>
            </a:stretch>
          </p:blipFill>
          <p:spPr>
            <a:xfrm>
              <a:off x="712182" y="3592489"/>
              <a:ext cx="4307757" cy="1766628"/>
            </a:xfrm>
            <a:prstGeom prst="rect">
              <a:avLst/>
            </a:prstGeom>
          </p:spPr>
        </p:pic>
        <p:grpSp>
          <p:nvGrpSpPr>
            <p:cNvPr id="3" name="그룹 2">
              <a:extLst>
                <a:ext uri="{FF2B5EF4-FFF2-40B4-BE49-F238E27FC236}">
                  <a16:creationId xmlns:a16="http://schemas.microsoft.com/office/drawing/2014/main" id="{A01E1084-92B9-4875-80D0-896948A41961}"/>
                </a:ext>
              </a:extLst>
            </p:cNvPr>
            <p:cNvGrpSpPr/>
            <p:nvPr/>
          </p:nvGrpSpPr>
          <p:grpSpPr>
            <a:xfrm>
              <a:off x="1049296" y="3916360"/>
              <a:ext cx="1650433" cy="618808"/>
              <a:chOff x="1049296" y="3916360"/>
              <a:chExt cx="1650433" cy="618808"/>
            </a:xfrm>
          </p:grpSpPr>
          <p:sp>
            <p:nvSpPr>
              <p:cNvPr id="30" name="직사각형 29">
                <a:extLst>
                  <a:ext uri="{FF2B5EF4-FFF2-40B4-BE49-F238E27FC236}">
                    <a16:creationId xmlns:a16="http://schemas.microsoft.com/office/drawing/2014/main" id="{34977363-4826-4B9C-9FAB-F9A8747866C4}"/>
                  </a:ext>
                </a:extLst>
              </p:cNvPr>
              <p:cNvSpPr/>
              <p:nvPr/>
            </p:nvSpPr>
            <p:spPr>
              <a:xfrm>
                <a:off x="1049296" y="3916360"/>
                <a:ext cx="262353"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1" name="직사각형 30">
                <a:extLst>
                  <a:ext uri="{FF2B5EF4-FFF2-40B4-BE49-F238E27FC236}">
                    <a16:creationId xmlns:a16="http://schemas.microsoft.com/office/drawing/2014/main" id="{EB88F854-8A76-4A55-91CC-4D1F2A3F4219}"/>
                  </a:ext>
                </a:extLst>
              </p:cNvPr>
              <p:cNvSpPr/>
              <p:nvPr/>
            </p:nvSpPr>
            <p:spPr>
              <a:xfrm>
                <a:off x="1095205" y="4375609"/>
                <a:ext cx="1604524"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grpSp>
        <p:nvGrpSpPr>
          <p:cNvPr id="2" name="그룹 1">
            <a:extLst>
              <a:ext uri="{FF2B5EF4-FFF2-40B4-BE49-F238E27FC236}">
                <a16:creationId xmlns:a16="http://schemas.microsoft.com/office/drawing/2014/main" id="{E2837A11-BBA3-4C1C-9051-168CF0F395A5}"/>
              </a:ext>
            </a:extLst>
          </p:cNvPr>
          <p:cNvGrpSpPr/>
          <p:nvPr/>
        </p:nvGrpSpPr>
        <p:grpSpPr>
          <a:xfrm>
            <a:off x="5178178" y="3778190"/>
            <a:ext cx="3920101" cy="2402947"/>
            <a:chOff x="5302370" y="3592489"/>
            <a:chExt cx="3509376" cy="2151180"/>
          </a:xfrm>
        </p:grpSpPr>
        <p:pic>
          <p:nvPicPr>
            <p:cNvPr id="26" name="그림 25" descr="텍스트, 스크린샷, 모니터, 화면이(가) 표시된 사진&#10;&#10;자동 생성된 설명">
              <a:extLst>
                <a:ext uri="{FF2B5EF4-FFF2-40B4-BE49-F238E27FC236}">
                  <a16:creationId xmlns:a16="http://schemas.microsoft.com/office/drawing/2014/main" id="{51BC4021-B4FB-4D1C-853B-016102B1CA46}"/>
                </a:ext>
              </a:extLst>
            </p:cNvPr>
            <p:cNvPicPr>
              <a:picLocks noChangeAspect="1"/>
            </p:cNvPicPr>
            <p:nvPr/>
          </p:nvPicPr>
          <p:blipFill>
            <a:blip r:embed="rId4"/>
            <a:stretch>
              <a:fillRect/>
            </a:stretch>
          </p:blipFill>
          <p:spPr>
            <a:xfrm>
              <a:off x="5302370" y="3592489"/>
              <a:ext cx="3509376" cy="2151180"/>
            </a:xfrm>
            <a:prstGeom prst="rect">
              <a:avLst/>
            </a:prstGeom>
          </p:spPr>
        </p:pic>
        <p:sp>
          <p:nvSpPr>
            <p:cNvPr id="32" name="직사각형 31">
              <a:extLst>
                <a:ext uri="{FF2B5EF4-FFF2-40B4-BE49-F238E27FC236}">
                  <a16:creationId xmlns:a16="http://schemas.microsoft.com/office/drawing/2014/main" id="{2CA53788-36EE-4C2F-893F-B4A810EEA4F4}"/>
                </a:ext>
              </a:extLst>
            </p:cNvPr>
            <p:cNvSpPr/>
            <p:nvPr/>
          </p:nvSpPr>
          <p:spPr>
            <a:xfrm>
              <a:off x="7622209" y="3935252"/>
              <a:ext cx="1189537" cy="2148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3" name="직사각형 32">
              <a:extLst>
                <a:ext uri="{FF2B5EF4-FFF2-40B4-BE49-F238E27FC236}">
                  <a16:creationId xmlns:a16="http://schemas.microsoft.com/office/drawing/2014/main" id="{C431CB76-5B3A-4583-9876-B9ADF648DA7C}"/>
                </a:ext>
              </a:extLst>
            </p:cNvPr>
            <p:cNvSpPr/>
            <p:nvPr/>
          </p:nvSpPr>
          <p:spPr>
            <a:xfrm>
              <a:off x="5442582" y="4531966"/>
              <a:ext cx="1424274" cy="2394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4" name="직사각형 33">
              <a:extLst>
                <a:ext uri="{FF2B5EF4-FFF2-40B4-BE49-F238E27FC236}">
                  <a16:creationId xmlns:a16="http://schemas.microsoft.com/office/drawing/2014/main" id="{791D0121-8B81-4E91-83AB-8CB383BB98CD}"/>
                </a:ext>
              </a:extLst>
            </p:cNvPr>
            <p:cNvSpPr/>
            <p:nvPr/>
          </p:nvSpPr>
          <p:spPr>
            <a:xfrm>
              <a:off x="5442581" y="4931146"/>
              <a:ext cx="1577697" cy="2394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5" name="직사각형 34">
              <a:extLst>
                <a:ext uri="{FF2B5EF4-FFF2-40B4-BE49-F238E27FC236}">
                  <a16:creationId xmlns:a16="http://schemas.microsoft.com/office/drawing/2014/main" id="{B990E048-6368-40ED-9496-D18F718237D4}"/>
                </a:ext>
              </a:extLst>
            </p:cNvPr>
            <p:cNvSpPr/>
            <p:nvPr/>
          </p:nvSpPr>
          <p:spPr>
            <a:xfrm>
              <a:off x="6958910" y="5424667"/>
              <a:ext cx="828483" cy="1740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6" name="직사각형 35">
            <a:extLst>
              <a:ext uri="{FF2B5EF4-FFF2-40B4-BE49-F238E27FC236}">
                <a16:creationId xmlns:a16="http://schemas.microsoft.com/office/drawing/2014/main" id="{D8BF98C4-B566-4812-B5F0-560CFBA969E7}"/>
              </a:ext>
            </a:extLst>
          </p:cNvPr>
          <p:cNvSpPr/>
          <p:nvPr/>
        </p:nvSpPr>
        <p:spPr>
          <a:xfrm>
            <a:off x="702939" y="2139855"/>
            <a:ext cx="8806821"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Daniel ngừng phát triển main.py trong một thời gian để bắt đầu làm việc khác.
Trong khi đó, Daniel hướng dẫn Peter để thêm và bổ sung một hàm trừ trong main.py để sử dụng thời gian của mình một cách hiệu quả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4" name="그룹 23"/>
          <p:cNvGrpSpPr/>
          <p:nvPr/>
        </p:nvGrpSpPr>
        <p:grpSpPr>
          <a:xfrm>
            <a:off x="1357118" y="4065476"/>
            <a:ext cx="766882" cy="204123"/>
            <a:chOff x="6656318" y="4223876"/>
            <a:chExt cx="766882" cy="204123"/>
          </a:xfrm>
        </p:grpSpPr>
        <p:sp>
          <p:nvSpPr>
            <p:cNvPr id="25" name="직사각형 24"/>
            <p:cNvSpPr/>
            <p:nvPr/>
          </p:nvSpPr>
          <p:spPr>
            <a:xfrm>
              <a:off x="6868761" y="4223876"/>
              <a:ext cx="554439" cy="204123"/>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File</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7" name="타원 36"/>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1</a:t>
              </a:r>
              <a:endParaRPr lang="ko-KR" altLang="en-US" sz="1200" b="1" dirty="0">
                <a:latin typeface="SamsungOne-400" panose="020B0503030303020204" pitchFamily="34" charset="0"/>
              </a:endParaRPr>
            </a:p>
          </p:txBody>
        </p:sp>
      </p:grpSp>
      <p:grpSp>
        <p:nvGrpSpPr>
          <p:cNvPr id="38" name="그룹 37"/>
          <p:cNvGrpSpPr/>
          <p:nvPr/>
        </p:nvGrpSpPr>
        <p:grpSpPr>
          <a:xfrm>
            <a:off x="2755118" y="4527476"/>
            <a:ext cx="1651282" cy="210124"/>
            <a:chOff x="6656318" y="4223876"/>
            <a:chExt cx="1651282" cy="210124"/>
          </a:xfrm>
        </p:grpSpPr>
        <p:sp>
          <p:nvSpPr>
            <p:cNvPr id="39" name="직사각형 38"/>
            <p:cNvSpPr/>
            <p:nvPr/>
          </p:nvSpPr>
          <p:spPr>
            <a:xfrm>
              <a:off x="6868761" y="4223876"/>
              <a:ext cx="1438839" cy="21012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spcAft>
                  <a:spcPts val="400"/>
                </a:spcAft>
                <a:buClr>
                  <a:srgbClr val="193EB0"/>
                </a:buClr>
              </a:pPr>
              <a:r>
                <a:rPr lang="en-US" altLang="ko-KR" sz="1300" b="1" dirty="0">
                  <a:solidFill>
                    <a:schemeClr val="bg1"/>
                  </a:solidFill>
                  <a:latin typeface="SamsungOne-400" panose="020B0503030303020204" pitchFamily="34" charset="0"/>
                  <a:ea typeface="SamsungOne-400" panose="020B0503030303020204" pitchFamily="34" charset="0"/>
                </a:rPr>
                <a:t>Clone repository</a:t>
              </a:r>
            </a:p>
          </p:txBody>
        </p:sp>
        <p:sp>
          <p:nvSpPr>
            <p:cNvPr id="40" name="타원 39"/>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2</a:t>
              </a:r>
              <a:endParaRPr lang="ko-KR" altLang="en-US" sz="1200" b="1" dirty="0">
                <a:latin typeface="SamsungOne-400" panose="020B0503030303020204" pitchFamily="34" charset="0"/>
              </a:endParaRPr>
            </a:p>
          </p:txBody>
        </p:sp>
      </p:grpSp>
    </p:spTree>
    <p:extLst>
      <p:ext uri="{BB962C8B-B14F-4D97-AF65-F5344CB8AC3E}">
        <p14:creationId xmlns:p14="http://schemas.microsoft.com/office/powerpoint/2010/main" val="11278414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Bắt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đầu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với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Mini-Project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Sao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chép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Kho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(Peter)</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cs typeface="iCiel Samsung Sharp Sans Medium" pitchFamily="2" charset="77"/>
                </a:rPr>
                <a:t>Bài thực hành đơn giản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0" name="직사각형 19">
            <a:extLst>
              <a:ext uri="{FF2B5EF4-FFF2-40B4-BE49-F238E27FC236}">
                <a16:creationId xmlns:a16="http://schemas.microsoft.com/office/drawing/2014/main" id="{D8BF98C4-B566-4812-B5F0-560CFBA969E7}"/>
              </a:ext>
            </a:extLst>
          </p:cNvPr>
          <p:cNvSpPr/>
          <p:nvPr/>
        </p:nvSpPr>
        <p:spPr>
          <a:xfrm>
            <a:off x="702939" y="2139855"/>
            <a:ext cx="4456567"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Duyệt lại Local Path để kiểm tra xem việc sao chép có thành công hay không. Peter có thể thấy main.py đang ở trong mini_project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D8BF98C4-B566-4812-B5F0-560CFBA969E7}"/>
              </a:ext>
            </a:extLst>
          </p:cNvPr>
          <p:cNvSpPr/>
          <p:nvPr/>
        </p:nvSpPr>
        <p:spPr>
          <a:xfrm>
            <a:off x="5218550" y="2139855"/>
            <a:ext cx="4184076"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Bắt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main.py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Pycharm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latinLnBrk="0">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File → Open</a:t>
            </a:r>
          </a:p>
        </p:txBody>
      </p:sp>
      <p:grpSp>
        <p:nvGrpSpPr>
          <p:cNvPr id="3" name="그룹 2"/>
          <p:cNvGrpSpPr/>
          <p:nvPr/>
        </p:nvGrpSpPr>
        <p:grpSpPr>
          <a:xfrm>
            <a:off x="706035" y="2831405"/>
            <a:ext cx="4270701" cy="1809175"/>
            <a:chOff x="706036" y="2831405"/>
            <a:chExt cx="3957938" cy="1676681"/>
          </a:xfrm>
        </p:grpSpPr>
        <p:pic>
          <p:nvPicPr>
            <p:cNvPr id="25" name="그림 24" descr="텍스트이(가) 표시된 사진&#10;&#10;자동 생성된 설명">
              <a:extLst>
                <a:ext uri="{FF2B5EF4-FFF2-40B4-BE49-F238E27FC236}">
                  <a16:creationId xmlns:a16="http://schemas.microsoft.com/office/drawing/2014/main" id="{4C072602-8A3D-4B69-8AF5-4E11A705DDA2}"/>
                </a:ext>
              </a:extLst>
            </p:cNvPr>
            <p:cNvPicPr>
              <a:picLocks noChangeAspect="1"/>
            </p:cNvPicPr>
            <p:nvPr/>
          </p:nvPicPr>
          <p:blipFill>
            <a:blip r:embed="rId3"/>
            <a:stretch>
              <a:fillRect/>
            </a:stretch>
          </p:blipFill>
          <p:spPr>
            <a:xfrm>
              <a:off x="712182" y="2831405"/>
              <a:ext cx="3951792" cy="1676681"/>
            </a:xfrm>
            <a:prstGeom prst="rect">
              <a:avLst/>
            </a:prstGeom>
          </p:spPr>
        </p:pic>
        <p:sp>
          <p:nvSpPr>
            <p:cNvPr id="37" name="직사각형 36">
              <a:extLst>
                <a:ext uri="{FF2B5EF4-FFF2-40B4-BE49-F238E27FC236}">
                  <a16:creationId xmlns:a16="http://schemas.microsoft.com/office/drawing/2014/main" id="{18644948-487F-4FDA-B46B-B8F1E9AEA1BC}"/>
                </a:ext>
              </a:extLst>
            </p:cNvPr>
            <p:cNvSpPr/>
            <p:nvPr/>
          </p:nvSpPr>
          <p:spPr>
            <a:xfrm>
              <a:off x="1736224" y="3273300"/>
              <a:ext cx="320411" cy="1387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8" name="직사각형 37">
              <a:extLst>
                <a:ext uri="{FF2B5EF4-FFF2-40B4-BE49-F238E27FC236}">
                  <a16:creationId xmlns:a16="http://schemas.microsoft.com/office/drawing/2014/main" id="{AC6C54C8-C381-4232-99FA-293AAC716013}"/>
                </a:ext>
              </a:extLst>
            </p:cNvPr>
            <p:cNvSpPr/>
            <p:nvPr/>
          </p:nvSpPr>
          <p:spPr>
            <a:xfrm>
              <a:off x="712487" y="3835952"/>
              <a:ext cx="332514" cy="1818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9" name="직사각형 38">
              <a:extLst>
                <a:ext uri="{FF2B5EF4-FFF2-40B4-BE49-F238E27FC236}">
                  <a16:creationId xmlns:a16="http://schemas.microsoft.com/office/drawing/2014/main" id="{7F0EA783-BF4D-4A9F-BF0D-DF833F9C474A}"/>
                </a:ext>
              </a:extLst>
            </p:cNvPr>
            <p:cNvSpPr/>
            <p:nvPr/>
          </p:nvSpPr>
          <p:spPr>
            <a:xfrm>
              <a:off x="706036" y="3575254"/>
              <a:ext cx="626444" cy="1440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 name="그룹 1"/>
          <p:cNvGrpSpPr/>
          <p:nvPr/>
        </p:nvGrpSpPr>
        <p:grpSpPr>
          <a:xfrm>
            <a:off x="5218550" y="2823784"/>
            <a:ext cx="2279530" cy="3398403"/>
            <a:chOff x="5218550" y="2831405"/>
            <a:chExt cx="2116021" cy="3154638"/>
          </a:xfrm>
        </p:grpSpPr>
        <p:pic>
          <p:nvPicPr>
            <p:cNvPr id="40" name="그림 39" descr="텍스트, 스크린샷, 모니터, 화면이(가) 표시된 사진&#10;&#10;자동 생성된 설명">
              <a:extLst>
                <a:ext uri="{FF2B5EF4-FFF2-40B4-BE49-F238E27FC236}">
                  <a16:creationId xmlns:a16="http://schemas.microsoft.com/office/drawing/2014/main" id="{3CD7BA2D-0AE8-4166-BF2D-7E26FB22E799}"/>
                </a:ext>
              </a:extLst>
            </p:cNvPr>
            <p:cNvPicPr>
              <a:picLocks noChangeAspect="1"/>
            </p:cNvPicPr>
            <p:nvPr/>
          </p:nvPicPr>
          <p:blipFill rotWithShape="1">
            <a:blip r:embed="rId4">
              <a:extLst>
                <a:ext uri="{28A0092B-C50C-407E-A947-70E740481C1C}">
                  <a14:useLocalDpi xmlns:a14="http://schemas.microsoft.com/office/drawing/2010/main" val="0"/>
                </a:ext>
              </a:extLst>
            </a:blip>
            <a:srcRect t="2" r="69582" b="19694"/>
            <a:stretch/>
          </p:blipFill>
          <p:spPr>
            <a:xfrm>
              <a:off x="5218550" y="2831405"/>
              <a:ext cx="2116021" cy="3154638"/>
            </a:xfrm>
            <a:prstGeom prst="rect">
              <a:avLst/>
            </a:prstGeom>
          </p:spPr>
        </p:pic>
        <p:sp>
          <p:nvSpPr>
            <p:cNvPr id="41" name="직사각형 40">
              <a:extLst>
                <a:ext uri="{FF2B5EF4-FFF2-40B4-BE49-F238E27FC236}">
                  <a16:creationId xmlns:a16="http://schemas.microsoft.com/office/drawing/2014/main" id="{ACF9E704-D994-4458-BFFD-1C62681F03DB}"/>
                </a:ext>
              </a:extLst>
            </p:cNvPr>
            <p:cNvSpPr/>
            <p:nvPr/>
          </p:nvSpPr>
          <p:spPr>
            <a:xfrm>
              <a:off x="5587436" y="3152712"/>
              <a:ext cx="193340" cy="1367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2" name="직사각형 41">
              <a:extLst>
                <a:ext uri="{FF2B5EF4-FFF2-40B4-BE49-F238E27FC236}">
                  <a16:creationId xmlns:a16="http://schemas.microsoft.com/office/drawing/2014/main" id="{A488CBD1-F9C3-4440-962A-DA416EDB183C}"/>
                </a:ext>
              </a:extLst>
            </p:cNvPr>
            <p:cNvSpPr/>
            <p:nvPr/>
          </p:nvSpPr>
          <p:spPr>
            <a:xfrm>
              <a:off x="5589793" y="3633707"/>
              <a:ext cx="1478345" cy="1249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1" name="그룹 20"/>
          <p:cNvGrpSpPr/>
          <p:nvPr/>
        </p:nvGrpSpPr>
        <p:grpSpPr>
          <a:xfrm>
            <a:off x="5893118" y="3151076"/>
            <a:ext cx="766882" cy="204123"/>
            <a:chOff x="6656318" y="4223876"/>
            <a:chExt cx="766882" cy="204123"/>
          </a:xfrm>
        </p:grpSpPr>
        <p:sp>
          <p:nvSpPr>
            <p:cNvPr id="22" name="직사각형 21"/>
            <p:cNvSpPr/>
            <p:nvPr/>
          </p:nvSpPr>
          <p:spPr>
            <a:xfrm>
              <a:off x="6868761" y="4223876"/>
              <a:ext cx="554439" cy="204123"/>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File</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6" name="타원 25"/>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1</a:t>
              </a:r>
              <a:endParaRPr lang="ko-KR" altLang="en-US" sz="1200" b="1" dirty="0">
                <a:latin typeface="SamsungOne-400" panose="020B0503030303020204" pitchFamily="34" charset="0"/>
              </a:endParaRPr>
            </a:p>
          </p:txBody>
        </p:sp>
      </p:grpSp>
      <p:grpSp>
        <p:nvGrpSpPr>
          <p:cNvPr id="30" name="그룹 29"/>
          <p:cNvGrpSpPr/>
          <p:nvPr/>
        </p:nvGrpSpPr>
        <p:grpSpPr>
          <a:xfrm>
            <a:off x="6914253" y="3657970"/>
            <a:ext cx="812428" cy="210124"/>
            <a:chOff x="6656318" y="4223876"/>
            <a:chExt cx="812428" cy="210124"/>
          </a:xfrm>
        </p:grpSpPr>
        <p:sp>
          <p:nvSpPr>
            <p:cNvPr id="31" name="직사각형 30"/>
            <p:cNvSpPr/>
            <p:nvPr/>
          </p:nvSpPr>
          <p:spPr>
            <a:xfrm>
              <a:off x="6868762" y="4223876"/>
              <a:ext cx="599984" cy="21012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spcAft>
                  <a:spcPts val="400"/>
                </a:spcAft>
                <a:buClr>
                  <a:srgbClr val="193EB0"/>
                </a:buClr>
              </a:pPr>
              <a:r>
                <a:rPr lang="en-US" altLang="ko-KR" sz="1300" b="1" dirty="0">
                  <a:solidFill>
                    <a:schemeClr val="bg1"/>
                  </a:solidFill>
                  <a:latin typeface="SamsungOne-400" panose="020B0503030303020204" pitchFamily="34" charset="0"/>
                  <a:ea typeface="SamsungOne-400" panose="020B0503030303020204" pitchFamily="34" charset="0"/>
                </a:rPr>
                <a:t>Open</a:t>
              </a:r>
            </a:p>
          </p:txBody>
        </p:sp>
        <p:sp>
          <p:nvSpPr>
            <p:cNvPr id="32" name="타원 31"/>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2</a:t>
              </a:r>
              <a:endParaRPr lang="ko-KR" altLang="en-US" sz="1200" b="1" dirty="0">
                <a:latin typeface="SamsungOne-400" panose="020B0503030303020204" pitchFamily="34" charset="0"/>
              </a:endParaRPr>
            </a:p>
          </p:txBody>
        </p:sp>
      </p:grpSp>
    </p:spTree>
    <p:extLst>
      <p:ext uri="{BB962C8B-B14F-4D97-AF65-F5344CB8AC3E}">
        <p14:creationId xmlns:p14="http://schemas.microsoft.com/office/powerpoint/2010/main" val="22719419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Bắt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đầu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với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Mini-Project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main.py(Peter)</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cs typeface="iCiel Samsung Sharp Sans Medium" pitchFamily="2" charset="77"/>
                </a:rPr>
                <a:t>Bài thực hành đơn giản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0" name="직사각형 19">
            <a:extLst>
              <a:ext uri="{FF2B5EF4-FFF2-40B4-BE49-F238E27FC236}">
                <a16:creationId xmlns:a16="http://schemas.microsoft.com/office/drawing/2014/main" id="{D8BF98C4-B566-4812-B5F0-560CFBA969E7}"/>
              </a:ext>
            </a:extLst>
          </p:cNvPr>
          <p:cNvSpPr/>
          <p:nvPr/>
        </p:nvSpPr>
        <p:spPr>
          <a:xfrm>
            <a:off x="702940" y="2216055"/>
            <a:ext cx="3960500"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khi tìm thấy vị trí tương ứng 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Local Path,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thư</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mục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mini_project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OK</a:t>
            </a:r>
          </a:p>
        </p:txBody>
      </p:sp>
      <p:sp>
        <p:nvSpPr>
          <p:cNvPr id="24" name="직사각형 23">
            <a:extLst>
              <a:ext uri="{FF2B5EF4-FFF2-40B4-BE49-F238E27FC236}">
                <a16:creationId xmlns:a16="http://schemas.microsoft.com/office/drawing/2014/main" id="{D8BF98C4-B566-4812-B5F0-560CFBA969E7}"/>
              </a:ext>
            </a:extLst>
          </p:cNvPr>
          <p:cNvSpPr/>
          <p:nvPr/>
        </p:nvSpPr>
        <p:spPr>
          <a:xfrm>
            <a:off x="4824859" y="2216055"/>
            <a:ext cx="4355479"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mini_project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bấm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đúp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main.py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mở</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Peter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đoạn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Python do Daniel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pic>
        <p:nvPicPr>
          <p:cNvPr id="18" name="그림 17" descr="텍스트, 스크린샷, 모니터, 검은색이(가) 표시된 사진&#10;&#10;자동 생성된 설명">
            <a:extLst>
              <a:ext uri="{FF2B5EF4-FFF2-40B4-BE49-F238E27FC236}">
                <a16:creationId xmlns:a16="http://schemas.microsoft.com/office/drawing/2014/main" id="{75B101C8-9481-467B-ACEA-EFBA02BE1AE4}"/>
              </a:ext>
            </a:extLst>
          </p:cNvPr>
          <p:cNvPicPr>
            <a:picLocks noChangeAspect="1"/>
          </p:cNvPicPr>
          <p:nvPr/>
        </p:nvPicPr>
        <p:blipFill>
          <a:blip r:embed="rId3"/>
          <a:stretch>
            <a:fillRect/>
          </a:stretch>
        </p:blipFill>
        <p:spPr>
          <a:xfrm>
            <a:off x="712182" y="2877125"/>
            <a:ext cx="2388077" cy="2838400"/>
          </a:xfrm>
          <a:prstGeom prst="rect">
            <a:avLst/>
          </a:prstGeom>
        </p:spPr>
      </p:pic>
      <p:pic>
        <p:nvPicPr>
          <p:cNvPr id="19" name="그림 18" descr="텍스트, 스크린샷, 모니터, 실내이(가) 표시된 사진&#10;&#10;자동 생성된 설명">
            <a:extLst>
              <a:ext uri="{FF2B5EF4-FFF2-40B4-BE49-F238E27FC236}">
                <a16:creationId xmlns:a16="http://schemas.microsoft.com/office/drawing/2014/main" id="{371F43DA-0592-47FF-A9ED-B0CEF4F4707B}"/>
              </a:ext>
            </a:extLst>
          </p:cNvPr>
          <p:cNvPicPr>
            <a:picLocks noChangeAspect="1"/>
          </p:cNvPicPr>
          <p:nvPr/>
        </p:nvPicPr>
        <p:blipFill>
          <a:blip r:embed="rId4"/>
          <a:stretch>
            <a:fillRect/>
          </a:stretch>
        </p:blipFill>
        <p:spPr>
          <a:xfrm>
            <a:off x="4824859" y="2877125"/>
            <a:ext cx="4126988" cy="2389948"/>
          </a:xfrm>
          <a:prstGeom prst="rect">
            <a:avLst/>
          </a:prstGeom>
        </p:spPr>
      </p:pic>
      <p:sp>
        <p:nvSpPr>
          <p:cNvPr id="21" name="직사각형 20">
            <a:extLst>
              <a:ext uri="{FF2B5EF4-FFF2-40B4-BE49-F238E27FC236}">
                <a16:creationId xmlns:a16="http://schemas.microsoft.com/office/drawing/2014/main" id="{349264E4-B239-45BF-B0F3-76D9A4184821}"/>
              </a:ext>
            </a:extLst>
          </p:cNvPr>
          <p:cNvSpPr/>
          <p:nvPr/>
        </p:nvSpPr>
        <p:spPr>
          <a:xfrm>
            <a:off x="1214244" y="4467538"/>
            <a:ext cx="807291" cy="1534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 name="직사각형 21">
            <a:extLst>
              <a:ext uri="{FF2B5EF4-FFF2-40B4-BE49-F238E27FC236}">
                <a16:creationId xmlns:a16="http://schemas.microsoft.com/office/drawing/2014/main" id="{F48C7BC4-808E-4A1C-B24F-0FBEF296846B}"/>
              </a:ext>
            </a:extLst>
          </p:cNvPr>
          <p:cNvSpPr/>
          <p:nvPr/>
        </p:nvSpPr>
        <p:spPr>
          <a:xfrm>
            <a:off x="2133600" y="5486400"/>
            <a:ext cx="407670" cy="144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 name="직사각형 25">
            <a:extLst>
              <a:ext uri="{FF2B5EF4-FFF2-40B4-BE49-F238E27FC236}">
                <a16:creationId xmlns:a16="http://schemas.microsoft.com/office/drawing/2014/main" id="{9490D6EE-14BE-4BD4-9644-787A94E1021B}"/>
              </a:ext>
            </a:extLst>
          </p:cNvPr>
          <p:cNvSpPr/>
          <p:nvPr/>
        </p:nvSpPr>
        <p:spPr>
          <a:xfrm>
            <a:off x="6066011" y="3306293"/>
            <a:ext cx="1708233" cy="5636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0" name="직사각형 29">
            <a:extLst>
              <a:ext uri="{FF2B5EF4-FFF2-40B4-BE49-F238E27FC236}">
                <a16:creationId xmlns:a16="http://schemas.microsoft.com/office/drawing/2014/main" id="{F1AF4723-3ABF-421F-9DD2-38BB2DFF734C}"/>
              </a:ext>
            </a:extLst>
          </p:cNvPr>
          <p:cNvSpPr/>
          <p:nvPr/>
        </p:nvSpPr>
        <p:spPr>
          <a:xfrm>
            <a:off x="5190950" y="3368040"/>
            <a:ext cx="371761" cy="742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5" name="그룹 24"/>
          <p:cNvGrpSpPr/>
          <p:nvPr/>
        </p:nvGrpSpPr>
        <p:grpSpPr>
          <a:xfrm>
            <a:off x="2096258" y="4438856"/>
            <a:ext cx="1363222" cy="204123"/>
            <a:chOff x="6656318" y="4223876"/>
            <a:chExt cx="1363222" cy="204123"/>
          </a:xfrm>
        </p:grpSpPr>
        <p:sp>
          <p:nvSpPr>
            <p:cNvPr id="31" name="직사각형 30"/>
            <p:cNvSpPr/>
            <p:nvPr/>
          </p:nvSpPr>
          <p:spPr>
            <a:xfrm>
              <a:off x="6868761" y="4223876"/>
              <a:ext cx="1150779" cy="204123"/>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err="1">
                  <a:solidFill>
                    <a:schemeClr val="bg1"/>
                  </a:solidFill>
                  <a:latin typeface="SamsungOne-400" panose="020B0503030303020204" pitchFamily="34" charset="0"/>
                  <a:ea typeface="SamsungOne-400" panose="020B0503030303020204" pitchFamily="34" charset="0"/>
                </a:rPr>
                <a:t>mini_project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2" name="타원 31"/>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1</a:t>
              </a:r>
              <a:endParaRPr lang="ko-KR" altLang="en-US" sz="1200" b="1" dirty="0">
                <a:latin typeface="SamsungOne-400" panose="020B0503030303020204" pitchFamily="34" charset="0"/>
              </a:endParaRPr>
            </a:p>
          </p:txBody>
        </p:sp>
      </p:grpSp>
      <p:grpSp>
        <p:nvGrpSpPr>
          <p:cNvPr id="33" name="그룹 32"/>
          <p:cNvGrpSpPr/>
          <p:nvPr/>
        </p:nvGrpSpPr>
        <p:grpSpPr>
          <a:xfrm>
            <a:off x="2250317" y="5208314"/>
            <a:ext cx="713864" cy="210124"/>
            <a:chOff x="6656318" y="4223443"/>
            <a:chExt cx="713864" cy="210124"/>
          </a:xfrm>
        </p:grpSpPr>
        <p:sp>
          <p:nvSpPr>
            <p:cNvPr id="34" name="직사각형 33"/>
            <p:cNvSpPr/>
            <p:nvPr/>
          </p:nvSpPr>
          <p:spPr>
            <a:xfrm>
              <a:off x="6872572" y="4223443"/>
              <a:ext cx="497610" cy="21012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spcAft>
                  <a:spcPts val="400"/>
                </a:spcAft>
                <a:buClr>
                  <a:srgbClr val="193EB0"/>
                </a:buClr>
              </a:pPr>
              <a:r>
                <a:rPr lang="en-US" altLang="ko-KR" sz="1300" b="1" dirty="0">
                  <a:solidFill>
                    <a:schemeClr val="bg1"/>
                  </a:solidFill>
                  <a:latin typeface="SamsungOne-400" panose="020B0503030303020204" pitchFamily="34" charset="0"/>
                  <a:ea typeface="SamsungOne-400" panose="020B0503030303020204" pitchFamily="34" charset="0"/>
                </a:rPr>
                <a:t>OK</a:t>
              </a:r>
            </a:p>
          </p:txBody>
        </p:sp>
        <p:sp>
          <p:nvSpPr>
            <p:cNvPr id="35" name="타원 34"/>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2</a:t>
              </a:r>
              <a:endParaRPr lang="ko-KR" altLang="en-US" sz="1200" b="1" dirty="0">
                <a:latin typeface="SamsungOne-400" panose="020B0503030303020204" pitchFamily="34" charset="0"/>
              </a:endParaRPr>
            </a:p>
          </p:txBody>
        </p:sp>
      </p:grpSp>
      <p:sp>
        <p:nvSpPr>
          <p:cNvPr id="36" name="직사각형 35"/>
          <p:cNvSpPr/>
          <p:nvPr/>
        </p:nvSpPr>
        <p:spPr>
          <a:xfrm>
            <a:off x="5029715" y="3101764"/>
            <a:ext cx="784646"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main.py</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7270012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Bắt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đầu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với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Mini-Project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main.py(Peter)</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cs typeface="iCiel Samsung Sharp Sans Medium" pitchFamily="2" charset="77"/>
                </a:rPr>
                <a:t>Bài thực hành đơn giản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0" name="직사각형 19">
            <a:extLst>
              <a:ext uri="{FF2B5EF4-FFF2-40B4-BE49-F238E27FC236}">
                <a16:creationId xmlns:a16="http://schemas.microsoft.com/office/drawing/2014/main" id="{D8BF98C4-B566-4812-B5F0-560CFBA969E7}"/>
              </a:ext>
            </a:extLst>
          </p:cNvPr>
          <p:cNvSpPr/>
          <p:nvPr/>
        </p:nvSpPr>
        <p:spPr>
          <a:xfrm>
            <a:off x="6190988" y="2216055"/>
            <a:ext cx="3265584" cy="2853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Do các tham số không phải là kiểu số nguyên, vì vậy Perter không thu được kết quả như mong đợi. Cậu ta đã thay đổi các tham số thành loại int, thêm hàm sub và thêm một câu lệnh xuất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latinLnBrk="0">
              <a:spcAft>
                <a:spcPts val="6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main.py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tham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Terminal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Lúc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này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Peter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nhưmong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latinLnBrk="0">
              <a:spcAft>
                <a:spcPts val="6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latinLnBrk="0">
              <a:spcAft>
                <a:spcPts val="600"/>
              </a:spcAft>
              <a:buClr>
                <a:srgbClr val="193EB0"/>
              </a:buClr>
            </a:pP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Lưu main.py và thoát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2" name="내용 개체 틀 2">
            <a:extLst>
              <a:ext uri="{FF2B5EF4-FFF2-40B4-BE49-F238E27FC236}">
                <a16:creationId xmlns:a16="http://schemas.microsoft.com/office/drawing/2014/main" id="{C6876A9F-5807-4049-8141-0E1BB9823AF9}"/>
              </a:ext>
            </a:extLst>
          </p:cNvPr>
          <p:cNvSpPr txBox="1">
            <a:spLocks/>
          </p:cNvSpPr>
          <p:nvPr/>
        </p:nvSpPr>
        <p:spPr>
          <a:xfrm>
            <a:off x="4634402" y="2139973"/>
            <a:ext cx="4911179" cy="1587044"/>
          </a:xfr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8337" indent="-182526" algn="just">
              <a:lnSpc>
                <a:spcPct val="100000"/>
              </a:lnSpc>
              <a:spcBef>
                <a:spcPts val="73"/>
              </a:spcBef>
              <a:spcAft>
                <a:spcPts val="800"/>
              </a:spcAft>
              <a:buClr>
                <a:srgbClr val="193EB0"/>
              </a:buClr>
              <a:buFont typeface="SamsungOne 400" panose="020B0503030303020204" pitchFamily="34" charset="0"/>
              <a:buChar char="‣"/>
            </a:pPr>
            <a:endParaRPr lang="en-US" altLang="ko-KR" sz="1300">
              <a:solidFill>
                <a:prstClr val="black">
                  <a:lumMod val="85000"/>
                  <a:lumOff val="15000"/>
                </a:prstClr>
              </a:solidFill>
              <a:latin typeface="SamsungOne-400" panose="020B0503030303020204" pitchFamily="34" charset="0"/>
              <a:ea typeface="SamsungOne-400" panose="02020603020101020101" pitchFamily="18" charset="-127"/>
            </a:endParaRPr>
          </a:p>
        </p:txBody>
      </p:sp>
      <p:grpSp>
        <p:nvGrpSpPr>
          <p:cNvPr id="5" name="그룹 4"/>
          <p:cNvGrpSpPr/>
          <p:nvPr/>
        </p:nvGrpSpPr>
        <p:grpSpPr>
          <a:xfrm>
            <a:off x="542099" y="2300417"/>
            <a:ext cx="5515389" cy="3114573"/>
            <a:chOff x="3794195" y="2300417"/>
            <a:chExt cx="5515389" cy="3114573"/>
          </a:xfrm>
        </p:grpSpPr>
        <p:grpSp>
          <p:nvGrpSpPr>
            <p:cNvPr id="4" name="그룹 3"/>
            <p:cNvGrpSpPr/>
            <p:nvPr/>
          </p:nvGrpSpPr>
          <p:grpSpPr>
            <a:xfrm>
              <a:off x="3794195" y="2300417"/>
              <a:ext cx="5515389" cy="3114573"/>
              <a:chOff x="3794195" y="2300417"/>
              <a:chExt cx="5515389" cy="3114573"/>
            </a:xfrm>
          </p:grpSpPr>
          <p:pic>
            <p:nvPicPr>
              <p:cNvPr id="33" name="그림 32" descr="텍스트, 스크린샷, 실내, 검은색이(가) 표시된 사진&#10;&#10;자동 생성된 설명">
                <a:extLst>
                  <a:ext uri="{FF2B5EF4-FFF2-40B4-BE49-F238E27FC236}">
                    <a16:creationId xmlns:a16="http://schemas.microsoft.com/office/drawing/2014/main" id="{CB1E5EC4-A620-4FFE-9D47-8A4DBBCB10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4195" y="2300417"/>
                <a:ext cx="5515389" cy="3114573"/>
              </a:xfrm>
              <a:prstGeom prst="rect">
                <a:avLst/>
              </a:prstGeom>
            </p:spPr>
          </p:pic>
          <p:sp>
            <p:nvSpPr>
              <p:cNvPr id="34" name="직사각형 33">
                <a:extLst>
                  <a:ext uri="{FF2B5EF4-FFF2-40B4-BE49-F238E27FC236}">
                    <a16:creationId xmlns:a16="http://schemas.microsoft.com/office/drawing/2014/main" id="{49FC39A9-70CA-4654-9DD3-91DD6B6A7176}"/>
                  </a:ext>
                </a:extLst>
              </p:cNvPr>
              <p:cNvSpPr/>
              <p:nvPr/>
            </p:nvSpPr>
            <p:spPr>
              <a:xfrm>
                <a:off x="5436750" y="2883705"/>
                <a:ext cx="2744581" cy="11895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5" name="직사각형 34">
                <a:extLst>
                  <a:ext uri="{FF2B5EF4-FFF2-40B4-BE49-F238E27FC236}">
                    <a16:creationId xmlns:a16="http://schemas.microsoft.com/office/drawing/2014/main" id="{7D0C7B05-10C0-4E3E-915C-3EA2B352A98B}"/>
                  </a:ext>
                </a:extLst>
              </p:cNvPr>
              <p:cNvSpPr/>
              <p:nvPr/>
            </p:nvSpPr>
            <p:spPr>
              <a:xfrm>
                <a:off x="4150384" y="4408283"/>
                <a:ext cx="2515130" cy="381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6" name="직사각형 35">
              <a:extLst>
                <a:ext uri="{FF2B5EF4-FFF2-40B4-BE49-F238E27FC236}">
                  <a16:creationId xmlns:a16="http://schemas.microsoft.com/office/drawing/2014/main" id="{14D405E8-88DC-45F0-A573-2CAC884AC314}"/>
                </a:ext>
              </a:extLst>
            </p:cNvPr>
            <p:cNvSpPr/>
            <p:nvPr/>
          </p:nvSpPr>
          <p:spPr>
            <a:xfrm>
              <a:off x="5088310" y="5249584"/>
              <a:ext cx="306864" cy="887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37" name="그룹 36">
            <a:extLst>
              <a:ext uri="{FF2B5EF4-FFF2-40B4-BE49-F238E27FC236}">
                <a16:creationId xmlns:a16="http://schemas.microsoft.com/office/drawing/2014/main" id="{01369C32-1BA9-47FA-86D6-8007236B8EB1}"/>
              </a:ext>
            </a:extLst>
          </p:cNvPr>
          <p:cNvGrpSpPr/>
          <p:nvPr/>
        </p:nvGrpSpPr>
        <p:grpSpPr>
          <a:xfrm>
            <a:off x="6373583" y="4258439"/>
            <a:ext cx="2712235" cy="276999"/>
            <a:chOff x="878006" y="2630841"/>
            <a:chExt cx="3427199" cy="276999"/>
          </a:xfrm>
        </p:grpSpPr>
        <p:sp>
          <p:nvSpPr>
            <p:cNvPr id="38" name="TextBox 37">
              <a:extLst>
                <a:ext uri="{FF2B5EF4-FFF2-40B4-BE49-F238E27FC236}">
                  <a16:creationId xmlns:a16="http://schemas.microsoft.com/office/drawing/2014/main" id="{6535DEE9-64E7-482F-8BCC-335EC735FEFA}"/>
                </a:ext>
              </a:extLst>
            </p:cNvPr>
            <p:cNvSpPr txBox="1"/>
            <p:nvPr/>
          </p:nvSpPr>
          <p:spPr>
            <a:xfrm>
              <a:off x="962129" y="2630841"/>
              <a:ext cx="3343076"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python3 main.py 4 1</a:t>
              </a:r>
            </a:p>
          </p:txBody>
        </p:sp>
        <p:sp>
          <p:nvSpPr>
            <p:cNvPr id="39" name="직사각형 38">
              <a:extLst>
                <a:ext uri="{FF2B5EF4-FFF2-40B4-BE49-F238E27FC236}">
                  <a16:creationId xmlns:a16="http://schemas.microsoft.com/office/drawing/2014/main" id="{EA5432AF-274A-42DA-B846-CBCE8ED4E374}"/>
                </a:ext>
              </a:extLst>
            </p:cNvPr>
            <p:cNvSpPr/>
            <p:nvPr/>
          </p:nvSpPr>
          <p:spPr>
            <a:xfrm>
              <a:off x="878006" y="2630843"/>
              <a:ext cx="84122"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40088495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Bắt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đầu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với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Mini-Project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main.py(Peter)</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cs typeface="iCiel Samsung Sharp Sans Medium" pitchFamily="2" charset="77"/>
                </a:rPr>
                <a:t>Bài thực hành đơn giản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0" name="직사각형 19">
            <a:extLst>
              <a:ext uri="{FF2B5EF4-FFF2-40B4-BE49-F238E27FC236}">
                <a16:creationId xmlns:a16="http://schemas.microsoft.com/office/drawing/2014/main" id="{D8BF98C4-B566-4812-B5F0-560CFBA969E7}"/>
              </a:ext>
            </a:extLst>
          </p:cNvPr>
          <p:cNvSpPr/>
          <p:nvPr/>
        </p:nvSpPr>
        <p:spPr>
          <a:xfrm>
            <a:off x="702939" y="2139855"/>
            <a:ext cx="4121919"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Quay lại GitHub Desktop. Khi Peter thử xác nhận thông qua một thông báo xác nhận, xuất hiện cảnh báo rằng cậu ta không có quyền chỉnh sửa. Lúc này cậu ta nhấp vào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Commit to main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đẩy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24" name="직사각형 23">
            <a:extLst>
              <a:ext uri="{FF2B5EF4-FFF2-40B4-BE49-F238E27FC236}">
                <a16:creationId xmlns:a16="http://schemas.microsoft.com/office/drawing/2014/main" id="{D8BF98C4-B566-4812-B5F0-560CFBA969E7}"/>
              </a:ext>
            </a:extLst>
          </p:cNvPr>
          <p:cNvSpPr/>
          <p:nvPr/>
        </p:nvSpPr>
        <p:spPr>
          <a:xfrm>
            <a:off x="5201382" y="2139855"/>
            <a:ext cx="4098188"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Khi Peter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gắng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đẩy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nút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push origin,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anh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quyền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 name="그룹 1"/>
          <p:cNvGrpSpPr/>
          <p:nvPr/>
        </p:nvGrpSpPr>
        <p:grpSpPr>
          <a:xfrm>
            <a:off x="702940" y="3183985"/>
            <a:ext cx="4343583" cy="2452847"/>
            <a:chOff x="702940" y="3283045"/>
            <a:chExt cx="4343583" cy="2452847"/>
          </a:xfrm>
        </p:grpSpPr>
        <p:pic>
          <p:nvPicPr>
            <p:cNvPr id="17" name="그림 16" descr="텍스트, 스크린샷, 화면이(가) 표시된 사진&#10;&#10;자동 생성된 설명">
              <a:extLst>
                <a:ext uri="{FF2B5EF4-FFF2-40B4-BE49-F238E27FC236}">
                  <a16:creationId xmlns:a16="http://schemas.microsoft.com/office/drawing/2014/main" id="{2AB23DE1-8694-46FA-9F8C-7CFC50CE7E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940" y="3283045"/>
              <a:ext cx="4343583" cy="2452847"/>
            </a:xfrm>
            <a:prstGeom prst="rect">
              <a:avLst/>
            </a:prstGeom>
          </p:spPr>
        </p:pic>
        <p:sp>
          <p:nvSpPr>
            <p:cNvPr id="31" name="직사각형 30">
              <a:extLst>
                <a:ext uri="{FF2B5EF4-FFF2-40B4-BE49-F238E27FC236}">
                  <a16:creationId xmlns:a16="http://schemas.microsoft.com/office/drawing/2014/main" id="{319BDD50-1ADE-4049-8553-89625F8D32ED}"/>
                </a:ext>
              </a:extLst>
            </p:cNvPr>
            <p:cNvSpPr/>
            <p:nvPr/>
          </p:nvSpPr>
          <p:spPr>
            <a:xfrm>
              <a:off x="939399" y="4870088"/>
              <a:ext cx="796794" cy="8658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3" name="그룹 2"/>
          <p:cNvGrpSpPr/>
          <p:nvPr/>
        </p:nvGrpSpPr>
        <p:grpSpPr>
          <a:xfrm>
            <a:off x="5201382" y="3183985"/>
            <a:ext cx="4336721" cy="2448972"/>
            <a:chOff x="5201382" y="3283045"/>
            <a:chExt cx="4336721" cy="2448972"/>
          </a:xfrm>
        </p:grpSpPr>
        <p:pic>
          <p:nvPicPr>
            <p:cNvPr id="25" name="그림 24" descr="텍스트, 스크린샷, 모니터, 화면이(가) 표시된 사진&#10;&#10;자동 생성된 설명">
              <a:extLst>
                <a:ext uri="{FF2B5EF4-FFF2-40B4-BE49-F238E27FC236}">
                  <a16:creationId xmlns:a16="http://schemas.microsoft.com/office/drawing/2014/main" id="{EFD32B40-A61C-4413-A2C6-CDC521251C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1382" y="3283045"/>
              <a:ext cx="4336721" cy="2448972"/>
            </a:xfrm>
            <a:prstGeom prst="rect">
              <a:avLst/>
            </a:prstGeom>
          </p:spPr>
        </p:pic>
        <p:sp>
          <p:nvSpPr>
            <p:cNvPr id="32" name="직사각형 31">
              <a:extLst>
                <a:ext uri="{FF2B5EF4-FFF2-40B4-BE49-F238E27FC236}">
                  <a16:creationId xmlns:a16="http://schemas.microsoft.com/office/drawing/2014/main" id="{5B516925-6935-4C10-987A-D2798977BA14}"/>
                </a:ext>
              </a:extLst>
            </p:cNvPr>
            <p:cNvSpPr/>
            <p:nvPr/>
          </p:nvSpPr>
          <p:spPr>
            <a:xfrm>
              <a:off x="6970321" y="3557926"/>
              <a:ext cx="747970" cy="189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8" name="직사각형 17"/>
          <p:cNvSpPr/>
          <p:nvPr/>
        </p:nvSpPr>
        <p:spPr>
          <a:xfrm>
            <a:off x="7585755" y="3337459"/>
            <a:ext cx="1042441"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Push origin</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1067311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Bắt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đầu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với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Mini-Project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Làm thế nào Peter có thể đẩy vào kho lưu trữ GitHub của Daniel</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cs typeface="iCiel Samsung Sharp Sans Medium" pitchFamily="2" charset="77"/>
                </a:rPr>
                <a:t>Bài thực hành đơn giản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0" name="직사각형 19">
            <a:extLst>
              <a:ext uri="{FF2B5EF4-FFF2-40B4-BE49-F238E27FC236}">
                <a16:creationId xmlns:a16="http://schemas.microsoft.com/office/drawing/2014/main" id="{D8BF98C4-B566-4812-B5F0-560CFBA969E7}"/>
              </a:ext>
            </a:extLst>
          </p:cNvPr>
          <p:cNvSpPr/>
          <p:nvPr/>
        </p:nvSpPr>
        <p:spPr>
          <a:xfrm>
            <a:off x="702940" y="2139855"/>
            <a:ext cx="8243708"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gn="just"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Vì kho lưu trữ GitHub mini_project thuộc sở hữu của Daniel, Peter không được phép đẩy vào kho lưu trữ này. Có hai cách chính để tránh tình trạng này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2" name="직사각형 1"/>
          <p:cNvSpPr/>
          <p:nvPr/>
        </p:nvSpPr>
        <p:spPr>
          <a:xfrm>
            <a:off x="674339" y="3080793"/>
            <a:ext cx="8559480" cy="692497"/>
          </a:xfrm>
          <a:prstGeom prst="rect">
            <a:avLst/>
          </a:prstGeom>
        </p:spPr>
        <p:txBody>
          <a:bodyPr wrap="square">
            <a:spAutoFit/>
          </a:bodyPr>
          <a:lstStyle/>
          <a:p>
            <a:pPr marL="182563" indent="-182563" algn="just"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Cách đầu tiên là cấp cho Peter quyền thao tác trên Kho lưu trữ này. Khi Daniel chỉ định Peter làm Cộng tác viên, Peter có thể tự do đẩy vào Kho lưu trữ. Do kiểm soát khá lỏng lẻo, phương pháp này đòi hỏi sự quản lý chặt chẽ và thảo luận trong nhóm hơn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3" name="직사각형 2"/>
          <p:cNvSpPr/>
          <p:nvPr/>
        </p:nvSpPr>
        <p:spPr>
          <a:xfrm>
            <a:off x="712182" y="2787281"/>
            <a:ext cx="1569156" cy="214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Cách</a:t>
            </a:r>
            <a:r>
              <a:rPr lang="en-US" altLang="ko-KR" dirty="0"/>
              <a:t> </a:t>
            </a:r>
            <a:r>
              <a:rPr lang="en-US" altLang="ko-KR" dirty="0" err="1"/>
              <a:t>thứ</a:t>
            </a:r>
            <a:r>
              <a:rPr lang="en-US" altLang="ko-KR" dirty="0"/>
              <a:t> </a:t>
            </a:r>
            <a:r>
              <a:rPr lang="en-US" altLang="ko-KR" dirty="0" err="1"/>
              <a:t>nhất</a:t>
            </a:r>
            <a:endParaRPr lang="ko-KR" altLang="en-US" dirty="0"/>
          </a:p>
        </p:txBody>
      </p:sp>
    </p:spTree>
    <p:extLst>
      <p:ext uri="{BB962C8B-B14F-4D97-AF65-F5344CB8AC3E}">
        <p14:creationId xmlns:p14="http://schemas.microsoft.com/office/powerpoint/2010/main" val="1157839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Bắt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đầu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với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Mini-Project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Làm thế nào Peter có thể đẩy vào kho lưu trữ GitHub của Daniel</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cs typeface="iCiel Samsung Sharp Sans Medium" pitchFamily="2" charset="77"/>
                </a:rPr>
                <a:t>Bài thực hành đơn giản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0" name="직사각형 19">
            <a:extLst>
              <a:ext uri="{FF2B5EF4-FFF2-40B4-BE49-F238E27FC236}">
                <a16:creationId xmlns:a16="http://schemas.microsoft.com/office/drawing/2014/main" id="{D8BF98C4-B566-4812-B5F0-560CFBA969E7}"/>
              </a:ext>
            </a:extLst>
          </p:cNvPr>
          <p:cNvSpPr/>
          <p:nvPr/>
        </p:nvSpPr>
        <p:spPr>
          <a:xfrm>
            <a:off x="712182" y="2502109"/>
            <a:ext cx="8237130" cy="3356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gn="just"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Cách thứ hai là Peter chia nhánh (fork) kho lưu trữ mini_project của Daniel</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742950" lvl="1" indent="-285750" algn="just" latinLnBrk="0">
              <a:spcAft>
                <a:spcPts val="4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Fork theo nghĩa đen có nghĩa là phân nhánh Kho lưu trữ của người khác và đưa nó vào Kho lưu trữ GitHub của riêng 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742950" lvl="1" indent="-285750" algn="just" latinLnBrk="0">
              <a:spcAft>
                <a:spcPts val="4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trường hợp này, Perter phân nhánh Kho lưu trữ của Daniel và đưa nó vào Kho lưu trữ GitHub của riêng mình, và nó khiến Kho lưu trữ GitHub của Peter tách biệt với Kho lưu trữ GitHub của Daniel</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742950" lvl="1" indent="-285750" algn="just" latinLnBrk="0">
              <a:spcAft>
                <a:spcPts val="4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Do đó, nếu Peter đẩy nội dung lên, chỉ có nội dung của Kho lưu trữ GitHub của Peter được ánh xạ, không phải Kho lưu trữ GitHub của Daniel</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lgn="just"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Làm thế nào Peter có thể ánh xạ tới Kho lưu trữ của Daniel với Kho lưu trữ mà anh ấy phân nhánh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742950" lvl="1" indent="-285750" algn="just" latinLnBrk="0">
              <a:spcAft>
                <a:spcPts val="4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một phương thức được gọi là yêu cầu kéo (pull request). Đây là cách Kho lưu trữ GitHub của Daniel lưu các thay đổi. Kéo là một lệnh để lưu các thay đổi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742950" lvl="1" indent="-285750" algn="just" latinLnBrk="0">
              <a:spcAft>
                <a:spcPts val="4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khi Peter thực hiện Yêu cầu kéo tới Daniel và Daniel chấp thuận nó, Kho lưu trữ của Daniel ánh xạ những thay đổi có trong Yêu cầu kéo của Peter</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742950" lvl="1" indent="-285750" algn="just" latinLnBrk="0">
              <a:spcAft>
                <a:spcPts val="4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Phương pháp này thường được gọi là PR viết tắt từ Pull Request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lgn="just"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số hai phương pháp này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chúng ta sẽ tìm hiểu phương pháp đầu tiên để mời Cộng tác viên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0" name="직사각형 9"/>
          <p:cNvSpPr/>
          <p:nvPr/>
        </p:nvSpPr>
        <p:spPr>
          <a:xfrm>
            <a:off x="712182" y="2260384"/>
            <a:ext cx="2064885" cy="226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Cách</a:t>
            </a:r>
            <a:r>
              <a:rPr lang="en-US" altLang="ko-KR" dirty="0"/>
              <a:t> </a:t>
            </a:r>
            <a:r>
              <a:rPr lang="en-US" altLang="ko-KR" dirty="0" err="1"/>
              <a:t>thứ</a:t>
            </a:r>
            <a:r>
              <a:rPr lang="en-US" altLang="ko-KR" dirty="0"/>
              <a:t> </a:t>
            </a:r>
            <a:r>
              <a:rPr lang="en-US" altLang="ko-KR" dirty="0" err="1"/>
              <a:t>hai</a:t>
            </a:r>
            <a:endParaRPr lang="ko-KR" altLang="en-US" dirty="0"/>
          </a:p>
        </p:txBody>
      </p:sp>
    </p:spTree>
    <p:extLst>
      <p:ext uri="{BB962C8B-B14F-4D97-AF65-F5344CB8AC3E}">
        <p14:creationId xmlns:p14="http://schemas.microsoft.com/office/powerpoint/2010/main" val="21186691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Quy</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trình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thực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hiện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Mini-Project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Peter (Daniel)</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cs typeface="iCiel Samsung Sharp Sans Medium" pitchFamily="2" charset="77"/>
                </a:rPr>
                <a:t>Bài thực hành đơn giản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0" name="직사각형 19">
            <a:extLst>
              <a:ext uri="{FF2B5EF4-FFF2-40B4-BE49-F238E27FC236}">
                <a16:creationId xmlns:a16="http://schemas.microsoft.com/office/drawing/2014/main" id="{D8BF98C4-B566-4812-B5F0-560CFBA969E7}"/>
              </a:ext>
            </a:extLst>
          </p:cNvPr>
          <p:cNvSpPr/>
          <p:nvPr/>
        </p:nvSpPr>
        <p:spPr>
          <a:xfrm>
            <a:off x="702939" y="2139855"/>
            <a:ext cx="4250061"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Tới Settings trong Kho lưu trữ GitHub</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Manage access → Invite a collaborator</a:t>
            </a:r>
          </a:p>
        </p:txBody>
      </p:sp>
      <p:sp>
        <p:nvSpPr>
          <p:cNvPr id="24" name="직사각형 23">
            <a:extLst>
              <a:ext uri="{FF2B5EF4-FFF2-40B4-BE49-F238E27FC236}">
                <a16:creationId xmlns:a16="http://schemas.microsoft.com/office/drawing/2014/main" id="{D8BF98C4-B566-4812-B5F0-560CFBA969E7}"/>
              </a:ext>
            </a:extLst>
          </p:cNvPr>
          <p:cNvSpPr/>
          <p:nvPr/>
        </p:nvSpPr>
        <p:spPr>
          <a:xfrm>
            <a:off x="5092905" y="2139855"/>
            <a:ext cx="4363667"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Đây là nơi Daniel có thể mời một tài khoản GitHub khác. Sau khi nhập tên GitHub của Peter, hãy nhấp vào tên GitHub của Peter trong số các ứng cử viên bên dưới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712182" y="2953325"/>
            <a:ext cx="4240818" cy="2568893"/>
            <a:chOff x="712182" y="3150870"/>
            <a:chExt cx="4365868" cy="2644643"/>
          </a:xfrm>
        </p:grpSpPr>
        <p:pic>
          <p:nvPicPr>
            <p:cNvPr id="18" name="그림 17" descr="텍스트, 모니터, 스크린샷, 화면이(가) 표시된 사진&#10;&#10;자동 생성된 설명">
              <a:extLst>
                <a:ext uri="{FF2B5EF4-FFF2-40B4-BE49-F238E27FC236}">
                  <a16:creationId xmlns:a16="http://schemas.microsoft.com/office/drawing/2014/main" id="{A50E53BF-1E9F-42E9-8F30-C2ED489020E7}"/>
                </a:ext>
              </a:extLst>
            </p:cNvPr>
            <p:cNvPicPr>
              <a:picLocks noChangeAspect="1"/>
            </p:cNvPicPr>
            <p:nvPr/>
          </p:nvPicPr>
          <p:blipFill>
            <a:blip r:embed="rId3"/>
            <a:stretch>
              <a:fillRect/>
            </a:stretch>
          </p:blipFill>
          <p:spPr>
            <a:xfrm>
              <a:off x="712182" y="3150870"/>
              <a:ext cx="4365868" cy="2644643"/>
            </a:xfrm>
            <a:prstGeom prst="rect">
              <a:avLst/>
            </a:prstGeom>
          </p:spPr>
        </p:pic>
        <p:sp>
          <p:nvSpPr>
            <p:cNvPr id="21" name="직사각형 20">
              <a:extLst>
                <a:ext uri="{FF2B5EF4-FFF2-40B4-BE49-F238E27FC236}">
                  <a16:creationId xmlns:a16="http://schemas.microsoft.com/office/drawing/2014/main" id="{EF1DEB3C-764B-4C5C-BAAC-096F293D9312}"/>
                </a:ext>
              </a:extLst>
            </p:cNvPr>
            <p:cNvSpPr/>
            <p:nvPr/>
          </p:nvSpPr>
          <p:spPr>
            <a:xfrm>
              <a:off x="3108893" y="5623318"/>
              <a:ext cx="703520" cy="1333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 name="직사각형 21">
              <a:extLst>
                <a:ext uri="{FF2B5EF4-FFF2-40B4-BE49-F238E27FC236}">
                  <a16:creationId xmlns:a16="http://schemas.microsoft.com/office/drawing/2014/main" id="{07A81FB5-F28D-4B76-B059-2169AB53913F}"/>
                </a:ext>
              </a:extLst>
            </p:cNvPr>
            <p:cNvSpPr/>
            <p:nvPr/>
          </p:nvSpPr>
          <p:spPr>
            <a:xfrm>
              <a:off x="4183730" y="3374850"/>
              <a:ext cx="478825" cy="2095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 name="직사각형 25">
              <a:extLst>
                <a:ext uri="{FF2B5EF4-FFF2-40B4-BE49-F238E27FC236}">
                  <a16:creationId xmlns:a16="http://schemas.microsoft.com/office/drawing/2014/main" id="{50BF03E7-B31E-4BF8-B51E-4CFD2397832F}"/>
                </a:ext>
              </a:extLst>
            </p:cNvPr>
            <p:cNvSpPr/>
            <p:nvPr/>
          </p:nvSpPr>
          <p:spPr>
            <a:xfrm>
              <a:off x="767391" y="3899446"/>
              <a:ext cx="980587" cy="19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3" name="그룹 2"/>
          <p:cNvGrpSpPr/>
          <p:nvPr/>
        </p:nvGrpSpPr>
        <p:grpSpPr>
          <a:xfrm>
            <a:off x="5092906" y="2953325"/>
            <a:ext cx="2993059" cy="1892995"/>
            <a:chOff x="5237242" y="3150870"/>
            <a:chExt cx="2668581" cy="1687775"/>
          </a:xfrm>
        </p:grpSpPr>
        <p:pic>
          <p:nvPicPr>
            <p:cNvPr id="19" name="그림 18">
              <a:extLst>
                <a:ext uri="{FF2B5EF4-FFF2-40B4-BE49-F238E27FC236}">
                  <a16:creationId xmlns:a16="http://schemas.microsoft.com/office/drawing/2014/main" id="{56DA014E-145E-4871-AAFE-086227840D53}"/>
                </a:ext>
              </a:extLst>
            </p:cNvPr>
            <p:cNvPicPr>
              <a:picLocks noChangeAspect="1"/>
            </p:cNvPicPr>
            <p:nvPr/>
          </p:nvPicPr>
          <p:blipFill rotWithShape="1">
            <a:blip r:embed="rId4"/>
            <a:srcRect l="17718" t="38424" r="61342" b="38032"/>
            <a:stretch/>
          </p:blipFill>
          <p:spPr>
            <a:xfrm>
              <a:off x="5237242" y="3150870"/>
              <a:ext cx="2668581" cy="1687775"/>
            </a:xfrm>
            <a:prstGeom prst="rect">
              <a:avLst/>
            </a:prstGeom>
          </p:spPr>
        </p:pic>
        <p:sp>
          <p:nvSpPr>
            <p:cNvPr id="30" name="직사각형 29">
              <a:extLst>
                <a:ext uri="{FF2B5EF4-FFF2-40B4-BE49-F238E27FC236}">
                  <a16:creationId xmlns:a16="http://schemas.microsoft.com/office/drawing/2014/main" id="{C0816074-8CF2-4867-B3CB-CFBBF9123345}"/>
                </a:ext>
              </a:extLst>
            </p:cNvPr>
            <p:cNvSpPr/>
            <p:nvPr/>
          </p:nvSpPr>
          <p:spPr>
            <a:xfrm>
              <a:off x="5336702" y="4064140"/>
              <a:ext cx="934163" cy="1936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3" name="직사각형 32">
              <a:extLst>
                <a:ext uri="{FF2B5EF4-FFF2-40B4-BE49-F238E27FC236}">
                  <a16:creationId xmlns:a16="http://schemas.microsoft.com/office/drawing/2014/main" id="{F4F25BAE-1347-4DF8-8D47-CDF8481B58CD}"/>
                </a:ext>
              </a:extLst>
            </p:cNvPr>
            <p:cNvSpPr/>
            <p:nvPr/>
          </p:nvSpPr>
          <p:spPr>
            <a:xfrm>
              <a:off x="5348421" y="4364760"/>
              <a:ext cx="925842" cy="317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5" name="그룹 24"/>
          <p:cNvGrpSpPr/>
          <p:nvPr/>
        </p:nvGrpSpPr>
        <p:grpSpPr>
          <a:xfrm>
            <a:off x="1444319" y="3768898"/>
            <a:ext cx="1523242" cy="204123"/>
            <a:chOff x="6656318" y="4223876"/>
            <a:chExt cx="1523242" cy="204123"/>
          </a:xfrm>
        </p:grpSpPr>
        <p:sp>
          <p:nvSpPr>
            <p:cNvPr id="31" name="직사각형 30"/>
            <p:cNvSpPr/>
            <p:nvPr/>
          </p:nvSpPr>
          <p:spPr>
            <a:xfrm>
              <a:off x="6868761" y="4223876"/>
              <a:ext cx="1310799" cy="204123"/>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Manage access</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2" name="타원 31"/>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2</a:t>
              </a:r>
              <a:endParaRPr lang="ko-KR" altLang="en-US" sz="1200" b="1" dirty="0">
                <a:latin typeface="SamsungOne-400" panose="020B0503030303020204" pitchFamily="34" charset="0"/>
              </a:endParaRPr>
            </a:p>
          </p:txBody>
        </p:sp>
      </p:grpSp>
      <p:grpSp>
        <p:nvGrpSpPr>
          <p:cNvPr id="34" name="그룹 33"/>
          <p:cNvGrpSpPr/>
          <p:nvPr/>
        </p:nvGrpSpPr>
        <p:grpSpPr>
          <a:xfrm>
            <a:off x="2371070" y="5581056"/>
            <a:ext cx="1874032" cy="210124"/>
            <a:chOff x="6656318" y="4223876"/>
            <a:chExt cx="1874032" cy="210124"/>
          </a:xfrm>
        </p:grpSpPr>
        <p:sp>
          <p:nvSpPr>
            <p:cNvPr id="35" name="직사각형 34"/>
            <p:cNvSpPr/>
            <p:nvPr/>
          </p:nvSpPr>
          <p:spPr>
            <a:xfrm>
              <a:off x="6868761" y="4223876"/>
              <a:ext cx="1661589" cy="21012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spcAft>
                  <a:spcPts val="400"/>
                </a:spcAft>
                <a:buClr>
                  <a:srgbClr val="193EB0"/>
                </a:buClr>
              </a:pPr>
              <a:r>
                <a:rPr lang="en-US" altLang="ko-KR" sz="1300" b="1" dirty="0">
                  <a:solidFill>
                    <a:schemeClr val="bg1"/>
                  </a:solidFill>
                  <a:latin typeface="SamsungOne-400" panose="020B0503030303020204" pitchFamily="34" charset="0"/>
                  <a:ea typeface="SamsungOne-400" panose="020B0503030303020204" pitchFamily="34" charset="0"/>
                </a:rPr>
                <a:t>Invite a collaborator</a:t>
              </a:r>
            </a:p>
          </p:txBody>
        </p:sp>
        <p:sp>
          <p:nvSpPr>
            <p:cNvPr id="36" name="타원 35"/>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3</a:t>
              </a:r>
              <a:endParaRPr lang="ko-KR" altLang="en-US" sz="1200" b="1" dirty="0">
                <a:latin typeface="SamsungOne-400" panose="020B0503030303020204" pitchFamily="34" charset="0"/>
              </a:endParaRPr>
            </a:p>
          </p:txBody>
        </p:sp>
      </p:grpSp>
      <p:grpSp>
        <p:nvGrpSpPr>
          <p:cNvPr id="37" name="그룹 36"/>
          <p:cNvGrpSpPr/>
          <p:nvPr/>
        </p:nvGrpSpPr>
        <p:grpSpPr>
          <a:xfrm>
            <a:off x="3747583" y="3423802"/>
            <a:ext cx="1018304" cy="204123"/>
            <a:chOff x="6656318" y="4223876"/>
            <a:chExt cx="1018304" cy="204123"/>
          </a:xfrm>
        </p:grpSpPr>
        <p:sp>
          <p:nvSpPr>
            <p:cNvPr id="38" name="직사각형 37"/>
            <p:cNvSpPr/>
            <p:nvPr/>
          </p:nvSpPr>
          <p:spPr>
            <a:xfrm>
              <a:off x="6868761" y="4223876"/>
              <a:ext cx="805861" cy="204123"/>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Settings</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9" name="타원 38"/>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1</a:t>
              </a:r>
              <a:endParaRPr lang="ko-KR" altLang="en-US" sz="1200" b="1" dirty="0">
                <a:latin typeface="SamsungOne-400" panose="020B0503030303020204" pitchFamily="34" charset="0"/>
              </a:endParaRPr>
            </a:p>
          </p:txBody>
        </p:sp>
      </p:grpSp>
    </p:spTree>
    <p:extLst>
      <p:ext uri="{BB962C8B-B14F-4D97-AF65-F5344CB8AC3E}">
        <p14:creationId xmlns:p14="http://schemas.microsoft.com/office/powerpoint/2010/main" val="24106297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Quy</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trình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thực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hiện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Mini-Project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Peter (Daniel)</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cs typeface="iCiel Samsung Sharp Sans Medium" pitchFamily="2" charset="77"/>
                </a:rPr>
                <a:t>Bài thực hành đơn giản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0" name="직사각형 19">
            <a:extLst>
              <a:ext uri="{FF2B5EF4-FFF2-40B4-BE49-F238E27FC236}">
                <a16:creationId xmlns:a16="http://schemas.microsoft.com/office/drawing/2014/main" id="{D8BF98C4-B566-4812-B5F0-560CFBA969E7}"/>
              </a:ext>
            </a:extLst>
          </p:cNvPr>
          <p:cNvSpPr/>
          <p:nvPr/>
        </p:nvSpPr>
        <p:spPr>
          <a:xfrm>
            <a:off x="702939" y="2139855"/>
            <a:ext cx="4256396"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Add Peter-developer to this repository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mời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Peter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cộng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D8BF98C4-B566-4812-B5F0-560CFBA969E7}"/>
              </a:ext>
            </a:extLst>
          </p:cNvPr>
          <p:cNvSpPr/>
          <p:nvPr/>
        </p:nvSpPr>
        <p:spPr>
          <a:xfrm>
            <a:off x="4959335" y="2139855"/>
            <a:ext cx="4383673"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Daniel có thể thấy rằng lời mời đã được gửi đến Peter. Và trạng thái đang chờ phản hồi của Peter. Peter cần kiểm tra email được gửi từ GitHub</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 name="그룹 1"/>
          <p:cNvGrpSpPr/>
          <p:nvPr/>
        </p:nvGrpSpPr>
        <p:grpSpPr>
          <a:xfrm>
            <a:off x="702939" y="2985739"/>
            <a:ext cx="4078116" cy="2594500"/>
            <a:chOff x="702939" y="3275299"/>
            <a:chExt cx="3813802" cy="2426343"/>
          </a:xfrm>
        </p:grpSpPr>
        <p:pic>
          <p:nvPicPr>
            <p:cNvPr id="25" name="그림 24">
              <a:extLst>
                <a:ext uri="{FF2B5EF4-FFF2-40B4-BE49-F238E27FC236}">
                  <a16:creationId xmlns:a16="http://schemas.microsoft.com/office/drawing/2014/main" id="{EB4F2755-AAEB-4815-8CCF-EDB6960AAAED}"/>
                </a:ext>
              </a:extLst>
            </p:cNvPr>
            <p:cNvPicPr>
              <a:picLocks noChangeAspect="1"/>
            </p:cNvPicPr>
            <p:nvPr/>
          </p:nvPicPr>
          <p:blipFill>
            <a:blip r:embed="rId3"/>
            <a:stretch>
              <a:fillRect/>
            </a:stretch>
          </p:blipFill>
          <p:spPr>
            <a:xfrm>
              <a:off x="702939" y="3275299"/>
              <a:ext cx="3813802" cy="2426343"/>
            </a:xfrm>
            <a:prstGeom prst="rect">
              <a:avLst/>
            </a:prstGeom>
          </p:spPr>
        </p:pic>
        <p:sp>
          <p:nvSpPr>
            <p:cNvPr id="32" name="직사각형 31">
              <a:extLst>
                <a:ext uri="{FF2B5EF4-FFF2-40B4-BE49-F238E27FC236}">
                  <a16:creationId xmlns:a16="http://schemas.microsoft.com/office/drawing/2014/main" id="{8B2C2233-3DBD-462A-ACA1-D543814BD958}"/>
                </a:ext>
              </a:extLst>
            </p:cNvPr>
            <p:cNvSpPr/>
            <p:nvPr/>
          </p:nvSpPr>
          <p:spPr>
            <a:xfrm>
              <a:off x="843686" y="5229074"/>
              <a:ext cx="3527432" cy="2850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3" name="그룹 2"/>
          <p:cNvGrpSpPr/>
          <p:nvPr/>
        </p:nvGrpSpPr>
        <p:grpSpPr>
          <a:xfrm>
            <a:off x="4959902" y="2985739"/>
            <a:ext cx="4383106" cy="2594500"/>
            <a:chOff x="4959902" y="3275299"/>
            <a:chExt cx="4383106" cy="2594500"/>
          </a:xfrm>
        </p:grpSpPr>
        <p:pic>
          <p:nvPicPr>
            <p:cNvPr id="31" name="그림 30" descr="텍스트, 모니터, 화면, 스크린샷이(가) 표시된 사진&#10;&#10;자동 생성된 설명">
              <a:extLst>
                <a:ext uri="{FF2B5EF4-FFF2-40B4-BE49-F238E27FC236}">
                  <a16:creationId xmlns:a16="http://schemas.microsoft.com/office/drawing/2014/main" id="{C1C3A885-97E6-4DCB-B503-5489D93159A8}"/>
                </a:ext>
              </a:extLst>
            </p:cNvPr>
            <p:cNvPicPr>
              <a:picLocks noChangeAspect="1"/>
            </p:cNvPicPr>
            <p:nvPr/>
          </p:nvPicPr>
          <p:blipFill>
            <a:blip r:embed="rId4"/>
            <a:stretch>
              <a:fillRect/>
            </a:stretch>
          </p:blipFill>
          <p:spPr>
            <a:xfrm>
              <a:off x="4959902" y="3275299"/>
              <a:ext cx="4383106" cy="2594500"/>
            </a:xfrm>
            <a:prstGeom prst="rect">
              <a:avLst/>
            </a:prstGeom>
          </p:spPr>
        </p:pic>
        <p:sp>
          <p:nvSpPr>
            <p:cNvPr id="34" name="직사각형 33">
              <a:extLst>
                <a:ext uri="{FF2B5EF4-FFF2-40B4-BE49-F238E27FC236}">
                  <a16:creationId xmlns:a16="http://schemas.microsoft.com/office/drawing/2014/main" id="{2FC5281A-D4EA-4877-849E-0AE1896D7EE5}"/>
                </a:ext>
              </a:extLst>
            </p:cNvPr>
            <p:cNvSpPr/>
            <p:nvPr/>
          </p:nvSpPr>
          <p:spPr>
            <a:xfrm>
              <a:off x="6137617" y="5539853"/>
              <a:ext cx="2186351" cy="2351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1018810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en-US" altLang="ko-KR" b="1" dirty="0" err="1">
                  <a:solidFill>
                    <a:schemeClr val="bg1"/>
                  </a:solidFill>
                  <a:latin typeface="iCiel Samsung Sharp Sans Medium" pitchFamily="2" charset="77"/>
                  <a:cs typeface="iCiel Samsung Sharp Sans Medium" pitchFamily="2" charset="77"/>
                </a:rPr>
                <a:t>Lợi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ích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khi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tính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năng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Quản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phiên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bản</a:t>
              </a:r>
              <a:endParaRPr lang="en-US" altLang="ko-KR"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3" name="그룹 2">
            <a:extLst>
              <a:ext uri="{FF2B5EF4-FFF2-40B4-BE49-F238E27FC236}">
                <a16:creationId xmlns:a16="http://schemas.microsoft.com/office/drawing/2014/main" id="{582DE523-4ED5-4876-B0E0-4A0E976D50EC}"/>
              </a:ext>
            </a:extLst>
          </p:cNvPr>
          <p:cNvGrpSpPr/>
          <p:nvPr/>
        </p:nvGrpSpPr>
        <p:grpSpPr>
          <a:xfrm>
            <a:off x="541887" y="1902050"/>
            <a:ext cx="8784208" cy="735158"/>
            <a:chOff x="541887" y="2159805"/>
            <a:chExt cx="8784208" cy="735158"/>
          </a:xfrm>
        </p:grpSpPr>
        <p:sp>
          <p:nvSpPr>
            <p:cNvPr id="29" name="Rectangle 12">
              <a:extLst>
                <a:ext uri="{FF2B5EF4-FFF2-40B4-BE49-F238E27FC236}">
                  <a16:creationId xmlns:a16="http://schemas.microsoft.com/office/drawing/2014/main" id="{89FEBE9D-D8C5-4B7E-B239-F601103D5FFD}"/>
                </a:ext>
              </a:extLst>
            </p:cNvPr>
            <p:cNvSpPr/>
            <p:nvPr/>
          </p:nvSpPr>
          <p:spPr>
            <a:xfrm>
              <a:off x="693271" y="234944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Lợi ích quan trọng nhất của việc sử dụng hệ thống Quản lý phiên bản là bất cứ khi nào nhân sự dự án tiến hành sao chép dữ liệu được lưu trữ, hệ thống sẽ tạo ra một bản sao lưu cho phiên bản hiện tại của kho lưu trữ 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30" name="그룹 29">
              <a:extLst>
                <a:ext uri="{FF2B5EF4-FFF2-40B4-BE49-F238E27FC236}">
                  <a16:creationId xmlns:a16="http://schemas.microsoft.com/office/drawing/2014/main" id="{D15585C6-1FC8-4615-9C4A-E22A876A6B6D}"/>
                </a:ext>
              </a:extLst>
            </p:cNvPr>
            <p:cNvGrpSpPr/>
            <p:nvPr/>
          </p:nvGrpSpPr>
          <p:grpSpPr>
            <a:xfrm>
              <a:off x="541887" y="2159805"/>
              <a:ext cx="8783192" cy="215444"/>
              <a:chOff x="559817" y="2136914"/>
              <a:chExt cx="8783192" cy="215444"/>
            </a:xfrm>
          </p:grpSpPr>
          <p:sp>
            <p:nvSpPr>
              <p:cNvPr id="31" name="직사각형 30">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33" name="직사각형 32">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sao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lưu</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grpSp>
        <p:nvGrpSpPr>
          <p:cNvPr id="2" name="그룹 1">
            <a:extLst>
              <a:ext uri="{FF2B5EF4-FFF2-40B4-BE49-F238E27FC236}">
                <a16:creationId xmlns:a16="http://schemas.microsoft.com/office/drawing/2014/main" id="{C51919F1-733F-46EB-88FD-E34DF51DFB7D}"/>
              </a:ext>
            </a:extLst>
          </p:cNvPr>
          <p:cNvGrpSpPr/>
          <p:nvPr/>
        </p:nvGrpSpPr>
        <p:grpSpPr>
          <a:xfrm>
            <a:off x="540870" y="2754026"/>
            <a:ext cx="8784208" cy="1135910"/>
            <a:chOff x="540870" y="3019423"/>
            <a:chExt cx="8784208" cy="1135910"/>
          </a:xfrm>
        </p:grpSpPr>
        <p:sp>
          <p:nvSpPr>
            <p:cNvPr id="34" name="Rectangle 12">
              <a:extLst>
                <a:ext uri="{FF2B5EF4-FFF2-40B4-BE49-F238E27FC236}">
                  <a16:creationId xmlns:a16="http://schemas.microsoft.com/office/drawing/2014/main" id="{89FEBE9D-D8C5-4B7E-B239-F601103D5FFD}"/>
                </a:ext>
              </a:extLst>
            </p:cNvPr>
            <p:cNvSpPr/>
            <p:nvPr/>
          </p:nvSpPr>
          <p:spPr>
            <a:xfrm>
              <a:off x="692254" y="3209708"/>
              <a:ext cx="8632824"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cùng thực hiện một dự án phần mềm, các nhóm lập trình thường có các bản sao khác nhau của dự án chính để phát triển và thử nghiệm tính năng mới. Trước khi thêm các tính năng mới này vào dự án chính của bạn, hệ thống sẽ đảm bảo rằng sản phẩm đang hoạt động bình thường. Việc này giúp tiết kiệm thời gian vì bạn có thể phát triển các tính năng khác nhau của chương trình đồng thời cùng lúc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35" name="그룹 34">
              <a:extLst>
                <a:ext uri="{FF2B5EF4-FFF2-40B4-BE49-F238E27FC236}">
                  <a16:creationId xmlns:a16="http://schemas.microsoft.com/office/drawing/2014/main" id="{D15585C6-1FC8-4615-9C4A-E22A876A6B6D}"/>
                </a:ext>
              </a:extLst>
            </p:cNvPr>
            <p:cNvGrpSpPr/>
            <p:nvPr/>
          </p:nvGrpSpPr>
          <p:grpSpPr>
            <a:xfrm>
              <a:off x="540870" y="3019423"/>
              <a:ext cx="8783192" cy="215444"/>
              <a:chOff x="559817" y="2136914"/>
              <a:chExt cx="8783192" cy="215444"/>
            </a:xfrm>
          </p:grpSpPr>
          <p:sp>
            <p:nvSpPr>
              <p:cNvPr id="36" name="직사각형 3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37" name="직사각형 36">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Thử</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nghiệm</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sp>
        <p:nvSpPr>
          <p:cNvPr id="26" name="직사각형 25">
            <a:extLst>
              <a:ext uri="{FF2B5EF4-FFF2-40B4-BE49-F238E27FC236}">
                <a16:creationId xmlns:a16="http://schemas.microsoft.com/office/drawing/2014/main" id="{32F5121F-9B94-4131-B05C-5B605468C05A}"/>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Lợi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ích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hệ</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thống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Quản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lý</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phiên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bản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(1/2)</a:t>
            </a:r>
          </a:p>
        </p:txBody>
      </p:sp>
    </p:spTree>
    <p:extLst>
      <p:ext uri="{BB962C8B-B14F-4D97-AF65-F5344CB8AC3E}">
        <p14:creationId xmlns:p14="http://schemas.microsoft.com/office/powerpoint/2010/main" val="424600524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Quy</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trình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thực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hiện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Mini-Project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Peter (Daniel)</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cs typeface="iCiel Samsung Sharp Sans Medium" pitchFamily="2" charset="77"/>
                </a:rPr>
                <a:t>Bài thực hành đơn giản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0" name="직사각형 19">
            <a:extLst>
              <a:ext uri="{FF2B5EF4-FFF2-40B4-BE49-F238E27FC236}">
                <a16:creationId xmlns:a16="http://schemas.microsoft.com/office/drawing/2014/main" id="{D8BF98C4-B566-4812-B5F0-560CFBA969E7}"/>
              </a:ext>
            </a:extLst>
          </p:cNvPr>
          <p:cNvSpPr/>
          <p:nvPr/>
        </p:nvSpPr>
        <p:spPr>
          <a:xfrm>
            <a:off x="702939" y="2139855"/>
            <a:ext cx="4121919"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Peter kiểm tra xem thư mời đã đến chưa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Nhấp vào biểu tượng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View invitation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D8BF98C4-B566-4812-B5F0-560CFBA969E7}"/>
              </a:ext>
            </a:extLst>
          </p:cNvPr>
          <p:cNvSpPr/>
          <p:nvPr/>
        </p:nvSpPr>
        <p:spPr>
          <a:xfrm>
            <a:off x="4959335" y="2139855"/>
            <a:ext cx="419990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Bấm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Accept invitation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chấp nhận lời mời và xin phép đẩy lên Kho lưu trữ của Daniel</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712182" y="2803131"/>
            <a:ext cx="3486438" cy="2829949"/>
            <a:chOff x="712182" y="2970772"/>
            <a:chExt cx="3197222" cy="2595192"/>
          </a:xfrm>
        </p:grpSpPr>
        <p:pic>
          <p:nvPicPr>
            <p:cNvPr id="17" name="그림 16" descr="텍스트이(가) 표시된 사진&#10;&#10;자동 생성된 설명">
              <a:extLst>
                <a:ext uri="{FF2B5EF4-FFF2-40B4-BE49-F238E27FC236}">
                  <a16:creationId xmlns:a16="http://schemas.microsoft.com/office/drawing/2014/main" id="{998A6EE9-46CE-409D-9AE7-A10D79BC4031}"/>
                </a:ext>
              </a:extLst>
            </p:cNvPr>
            <p:cNvPicPr>
              <a:picLocks noChangeAspect="1"/>
            </p:cNvPicPr>
            <p:nvPr/>
          </p:nvPicPr>
          <p:blipFill rotWithShape="1">
            <a:blip r:embed="rId3"/>
            <a:srcRect b="47099"/>
            <a:stretch/>
          </p:blipFill>
          <p:spPr>
            <a:xfrm>
              <a:off x="712182" y="2970772"/>
              <a:ext cx="3197222" cy="2595192"/>
            </a:xfrm>
            <a:prstGeom prst="rect">
              <a:avLst/>
            </a:prstGeom>
            <a:ln>
              <a:solidFill>
                <a:schemeClr val="bg1">
                  <a:lumMod val="75000"/>
                </a:schemeClr>
              </a:solidFill>
            </a:ln>
          </p:spPr>
        </p:pic>
        <p:sp>
          <p:nvSpPr>
            <p:cNvPr id="19" name="직사각형 18">
              <a:extLst>
                <a:ext uri="{FF2B5EF4-FFF2-40B4-BE49-F238E27FC236}">
                  <a16:creationId xmlns:a16="http://schemas.microsoft.com/office/drawing/2014/main" id="{DB1854A2-B837-47F7-95A6-3A6F072D1D9F}"/>
                </a:ext>
              </a:extLst>
            </p:cNvPr>
            <p:cNvSpPr/>
            <p:nvPr/>
          </p:nvSpPr>
          <p:spPr>
            <a:xfrm>
              <a:off x="1949303" y="5277718"/>
              <a:ext cx="712764" cy="2515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3" name="그룹 2"/>
          <p:cNvGrpSpPr/>
          <p:nvPr/>
        </p:nvGrpSpPr>
        <p:grpSpPr>
          <a:xfrm>
            <a:off x="4954078" y="2794167"/>
            <a:ext cx="3283141" cy="2851243"/>
            <a:chOff x="4954079" y="2961807"/>
            <a:chExt cx="3197222" cy="2776627"/>
          </a:xfrm>
        </p:grpSpPr>
        <p:pic>
          <p:nvPicPr>
            <p:cNvPr id="18" name="그림 17" descr="텍스트, 모니터, 스크린샷, 화면이(가) 표시된 사진&#10;&#10;자동 생성된 설명">
              <a:extLst>
                <a:ext uri="{FF2B5EF4-FFF2-40B4-BE49-F238E27FC236}">
                  <a16:creationId xmlns:a16="http://schemas.microsoft.com/office/drawing/2014/main" id="{6E68F0A3-0411-4088-B05F-5754AD8885A5}"/>
                </a:ext>
              </a:extLst>
            </p:cNvPr>
            <p:cNvPicPr>
              <a:picLocks noChangeAspect="1"/>
            </p:cNvPicPr>
            <p:nvPr/>
          </p:nvPicPr>
          <p:blipFill rotWithShape="1">
            <a:blip r:embed="rId4">
              <a:extLst>
                <a:ext uri="{28A0092B-C50C-407E-A947-70E740481C1C}">
                  <a14:useLocalDpi xmlns:a14="http://schemas.microsoft.com/office/drawing/2010/main" val="0"/>
                </a:ext>
              </a:extLst>
            </a:blip>
            <a:srcRect l="32648" t="34935" r="29004" b="6090"/>
            <a:stretch/>
          </p:blipFill>
          <p:spPr>
            <a:xfrm>
              <a:off x="4954079" y="2961807"/>
              <a:ext cx="3197222" cy="2776627"/>
            </a:xfrm>
            <a:prstGeom prst="rect">
              <a:avLst/>
            </a:prstGeom>
          </p:spPr>
        </p:pic>
        <p:sp>
          <p:nvSpPr>
            <p:cNvPr id="21" name="직사각형 20">
              <a:extLst>
                <a:ext uri="{FF2B5EF4-FFF2-40B4-BE49-F238E27FC236}">
                  <a16:creationId xmlns:a16="http://schemas.microsoft.com/office/drawing/2014/main" id="{D5FF7570-DAE2-4636-85F9-0FF5B1CC0E72}"/>
                </a:ext>
              </a:extLst>
            </p:cNvPr>
            <p:cNvSpPr/>
            <p:nvPr/>
          </p:nvSpPr>
          <p:spPr>
            <a:xfrm>
              <a:off x="5912141" y="3776672"/>
              <a:ext cx="825539" cy="1947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2" name="직사각형 21"/>
          <p:cNvSpPr/>
          <p:nvPr/>
        </p:nvSpPr>
        <p:spPr>
          <a:xfrm>
            <a:off x="2915567" y="5353655"/>
            <a:ext cx="1333823"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View invitation</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5" name="직사각형 24"/>
          <p:cNvSpPr/>
          <p:nvPr/>
        </p:nvSpPr>
        <p:spPr>
          <a:xfrm>
            <a:off x="4357418" y="3630930"/>
            <a:ext cx="1484297"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Accept invitation</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5432730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Quy</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trình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thực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hiện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Mini-Project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Đẩy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main.py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(Peter)</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cs typeface="iCiel Samsung Sharp Sans Medium" pitchFamily="2" charset="77"/>
                </a:rPr>
                <a:t>Bài thực hành đơn giản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0" name="직사각형 19">
            <a:extLst>
              <a:ext uri="{FF2B5EF4-FFF2-40B4-BE49-F238E27FC236}">
                <a16:creationId xmlns:a16="http://schemas.microsoft.com/office/drawing/2014/main" id="{D8BF98C4-B566-4812-B5F0-560CFBA969E7}"/>
              </a:ext>
            </a:extLst>
          </p:cNvPr>
          <p:cNvSpPr/>
          <p:nvPr/>
        </p:nvSpPr>
        <p:spPr>
          <a:xfrm>
            <a:off x="702939" y="2139855"/>
            <a:ext cx="4121919"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Kiểm tra thông báo push access đã được thực 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D8BF98C4-B566-4812-B5F0-560CFBA969E7}"/>
              </a:ext>
            </a:extLst>
          </p:cNvPr>
          <p:cNvSpPr/>
          <p:nvPr/>
        </p:nvSpPr>
        <p:spPr>
          <a:xfrm>
            <a:off x="5111735" y="2139855"/>
            <a:ext cx="4383673"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Quay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trở</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Github</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Desktop.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Hủy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cửa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sổ</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bật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đẩy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srgbClr val="1429A0"/>
                </a:solidFill>
                <a:latin typeface="SamsungOne-400" panose="020B0503030303020204" pitchFamily="34" charset="0"/>
                <a:ea typeface="SamsungOne-400" panose="020B0503030303020204" pitchFamily="34" charset="0"/>
              </a:rPr>
              <a:t>Push origin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nữa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đẩy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712183" y="2968565"/>
            <a:ext cx="4240818" cy="2394816"/>
            <a:chOff x="712182" y="3100349"/>
            <a:chExt cx="4292265" cy="2423868"/>
          </a:xfrm>
        </p:grpSpPr>
        <p:pic>
          <p:nvPicPr>
            <p:cNvPr id="22" name="그림 21" descr="텍스트, 스크린샷, 모니터, 검은색이(가) 표시된 사진&#10;&#10;자동 생성된 설명">
              <a:extLst>
                <a:ext uri="{FF2B5EF4-FFF2-40B4-BE49-F238E27FC236}">
                  <a16:creationId xmlns:a16="http://schemas.microsoft.com/office/drawing/2014/main" id="{7A17E8E3-5E13-410C-9859-CCAEF34F4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182" y="3100349"/>
              <a:ext cx="4292265" cy="2423868"/>
            </a:xfrm>
            <a:prstGeom prst="rect">
              <a:avLst/>
            </a:prstGeom>
          </p:spPr>
        </p:pic>
        <p:sp>
          <p:nvSpPr>
            <p:cNvPr id="26" name="직사각형 25">
              <a:extLst>
                <a:ext uri="{FF2B5EF4-FFF2-40B4-BE49-F238E27FC236}">
                  <a16:creationId xmlns:a16="http://schemas.microsoft.com/office/drawing/2014/main" id="{DE752B2A-E3B0-44E3-B8AA-2AB92190CE19}"/>
                </a:ext>
              </a:extLst>
            </p:cNvPr>
            <p:cNvSpPr/>
            <p:nvPr/>
          </p:nvSpPr>
          <p:spPr>
            <a:xfrm>
              <a:off x="960967" y="3769993"/>
              <a:ext cx="1690383" cy="2095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3" name="그룹 2"/>
          <p:cNvGrpSpPr/>
          <p:nvPr/>
        </p:nvGrpSpPr>
        <p:grpSpPr>
          <a:xfrm>
            <a:off x="5111736" y="2968565"/>
            <a:ext cx="4240820" cy="2394816"/>
            <a:chOff x="5111735" y="3100349"/>
            <a:chExt cx="4336721" cy="2448972"/>
          </a:xfrm>
        </p:grpSpPr>
        <p:pic>
          <p:nvPicPr>
            <p:cNvPr id="25" name="그림 24" descr="텍스트, 스크린샷, 모니터, 화면이(가) 표시된 사진&#10;&#10;자동 생성된 설명">
              <a:extLst>
                <a:ext uri="{FF2B5EF4-FFF2-40B4-BE49-F238E27FC236}">
                  <a16:creationId xmlns:a16="http://schemas.microsoft.com/office/drawing/2014/main" id="{02635F44-D06E-4595-B09B-C23F554AF3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1735" y="3100349"/>
              <a:ext cx="4336721" cy="2448972"/>
            </a:xfrm>
            <a:prstGeom prst="rect">
              <a:avLst/>
            </a:prstGeom>
          </p:spPr>
        </p:pic>
        <p:sp>
          <p:nvSpPr>
            <p:cNvPr id="30" name="직사각형 29">
              <a:extLst>
                <a:ext uri="{FF2B5EF4-FFF2-40B4-BE49-F238E27FC236}">
                  <a16:creationId xmlns:a16="http://schemas.microsoft.com/office/drawing/2014/main" id="{31680CA1-077F-42FA-BCD6-6DFD0A054D27}"/>
                </a:ext>
              </a:extLst>
            </p:cNvPr>
            <p:cNvSpPr/>
            <p:nvPr/>
          </p:nvSpPr>
          <p:spPr>
            <a:xfrm>
              <a:off x="7744255" y="4703680"/>
              <a:ext cx="368836" cy="88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1" name="직사각형 30">
              <a:extLst>
                <a:ext uri="{FF2B5EF4-FFF2-40B4-BE49-F238E27FC236}">
                  <a16:creationId xmlns:a16="http://schemas.microsoft.com/office/drawing/2014/main" id="{8D80C946-5F83-4A97-9ACE-2E305A128B10}"/>
                </a:ext>
              </a:extLst>
            </p:cNvPr>
            <p:cNvSpPr/>
            <p:nvPr/>
          </p:nvSpPr>
          <p:spPr>
            <a:xfrm>
              <a:off x="6870465" y="3389248"/>
              <a:ext cx="755693" cy="1448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8" name="직사각형 17"/>
          <p:cNvSpPr/>
          <p:nvPr/>
        </p:nvSpPr>
        <p:spPr>
          <a:xfrm>
            <a:off x="7647077" y="3219637"/>
            <a:ext cx="1028972"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Push origin</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4158460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Quy</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trình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thực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hiện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Mini-Project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Project  (Daniel &amp; Peter)</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cs typeface="iCiel Samsung Sharp Sans Medium" pitchFamily="2" charset="77"/>
                </a:rPr>
                <a:t>Bài thực hành đơn giản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0" name="직사각형 19">
            <a:extLst>
              <a:ext uri="{FF2B5EF4-FFF2-40B4-BE49-F238E27FC236}">
                <a16:creationId xmlns:a16="http://schemas.microsoft.com/office/drawing/2014/main" id="{D8BF98C4-B566-4812-B5F0-560CFBA969E7}"/>
              </a:ext>
            </a:extLst>
          </p:cNvPr>
          <p:cNvSpPr/>
          <p:nvPr/>
        </p:nvSpPr>
        <p:spPr>
          <a:xfrm>
            <a:off x="702939" y="2139855"/>
            <a:ext cx="4250061" cy="1145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Peter liên lạc với Daniel mà anh ấy đã thúc đẩy. Khi Daniel kiểm tra Kho lưu trữ GitHub của mình, được xác nhận rằng nó đã được ánh xạ cùng với thông điệp xác nhận của Peter. Bấm đúp vào main.py để kiểm tra main.py đã được chỉnh sửa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24" name="직사각형 23">
            <a:extLst>
              <a:ext uri="{FF2B5EF4-FFF2-40B4-BE49-F238E27FC236}">
                <a16:creationId xmlns:a16="http://schemas.microsoft.com/office/drawing/2014/main" id="{D8BF98C4-B566-4812-B5F0-560CFBA969E7}"/>
              </a:ext>
            </a:extLst>
          </p:cNvPr>
          <p:cNvSpPr/>
          <p:nvPr/>
        </p:nvSpPr>
        <p:spPr>
          <a:xfrm>
            <a:off x="5111735" y="2139855"/>
            <a:ext cx="4383673"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Daniel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Peter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nội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dung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main.py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702939" y="3383914"/>
            <a:ext cx="4279538" cy="2266950"/>
            <a:chOff x="702939" y="3475354"/>
            <a:chExt cx="4279538" cy="2266950"/>
          </a:xfrm>
        </p:grpSpPr>
        <p:pic>
          <p:nvPicPr>
            <p:cNvPr id="17" name="그림 16" descr="텍스트, 모니터, 스크린샷, 검은색이(가) 표시된 사진&#10;&#10;자동 생성된 설명">
              <a:extLst>
                <a:ext uri="{FF2B5EF4-FFF2-40B4-BE49-F238E27FC236}">
                  <a16:creationId xmlns:a16="http://schemas.microsoft.com/office/drawing/2014/main" id="{1D560657-67A0-4A10-861A-73B0A30C0E02}"/>
                </a:ext>
              </a:extLst>
            </p:cNvPr>
            <p:cNvPicPr>
              <a:picLocks noChangeAspect="1"/>
            </p:cNvPicPr>
            <p:nvPr/>
          </p:nvPicPr>
          <p:blipFill>
            <a:blip r:embed="rId3"/>
            <a:stretch>
              <a:fillRect/>
            </a:stretch>
          </p:blipFill>
          <p:spPr>
            <a:xfrm>
              <a:off x="702939" y="3475354"/>
              <a:ext cx="4279538" cy="2266950"/>
            </a:xfrm>
            <a:prstGeom prst="rect">
              <a:avLst/>
            </a:prstGeom>
          </p:spPr>
        </p:pic>
        <p:sp>
          <p:nvSpPr>
            <p:cNvPr id="19" name="직사각형 18">
              <a:extLst>
                <a:ext uri="{FF2B5EF4-FFF2-40B4-BE49-F238E27FC236}">
                  <a16:creationId xmlns:a16="http://schemas.microsoft.com/office/drawing/2014/main" id="{D5F8DB51-004C-4866-B72B-32290B9FA7B7}"/>
                </a:ext>
              </a:extLst>
            </p:cNvPr>
            <p:cNvSpPr/>
            <p:nvPr/>
          </p:nvSpPr>
          <p:spPr>
            <a:xfrm>
              <a:off x="777745" y="4542984"/>
              <a:ext cx="1508758" cy="181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1" name="직사각형 20">
              <a:extLst>
                <a:ext uri="{FF2B5EF4-FFF2-40B4-BE49-F238E27FC236}">
                  <a16:creationId xmlns:a16="http://schemas.microsoft.com/office/drawing/2014/main" id="{B221A913-EEAA-4BCE-9540-8FEB4446B011}"/>
                </a:ext>
              </a:extLst>
            </p:cNvPr>
            <p:cNvSpPr/>
            <p:nvPr/>
          </p:nvSpPr>
          <p:spPr>
            <a:xfrm>
              <a:off x="796155" y="5022771"/>
              <a:ext cx="2171546" cy="181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3" name="그룹 2"/>
          <p:cNvGrpSpPr/>
          <p:nvPr/>
        </p:nvGrpSpPr>
        <p:grpSpPr>
          <a:xfrm>
            <a:off x="5111735" y="3383914"/>
            <a:ext cx="4125079" cy="2493039"/>
            <a:chOff x="5111735" y="3475354"/>
            <a:chExt cx="4391971" cy="2654338"/>
          </a:xfrm>
        </p:grpSpPr>
        <p:pic>
          <p:nvPicPr>
            <p:cNvPr id="18" name="그림 17" descr="텍스트, 스크린샷, 모니터, 검은색이(가) 표시된 사진&#10;&#10;자동 생성된 설명">
              <a:extLst>
                <a:ext uri="{FF2B5EF4-FFF2-40B4-BE49-F238E27FC236}">
                  <a16:creationId xmlns:a16="http://schemas.microsoft.com/office/drawing/2014/main" id="{689B8795-8C5A-4852-8420-14E5D5C44CBC}"/>
                </a:ext>
              </a:extLst>
            </p:cNvPr>
            <p:cNvPicPr>
              <a:picLocks noChangeAspect="1"/>
            </p:cNvPicPr>
            <p:nvPr/>
          </p:nvPicPr>
          <p:blipFill>
            <a:blip r:embed="rId4"/>
            <a:stretch>
              <a:fillRect/>
            </a:stretch>
          </p:blipFill>
          <p:spPr>
            <a:xfrm>
              <a:off x="5111735" y="3475354"/>
              <a:ext cx="4391971" cy="2654338"/>
            </a:xfrm>
            <a:prstGeom prst="rect">
              <a:avLst/>
            </a:prstGeom>
          </p:spPr>
        </p:pic>
        <p:sp>
          <p:nvSpPr>
            <p:cNvPr id="32" name="직사각형 31">
              <a:extLst>
                <a:ext uri="{FF2B5EF4-FFF2-40B4-BE49-F238E27FC236}">
                  <a16:creationId xmlns:a16="http://schemas.microsoft.com/office/drawing/2014/main" id="{0E35B451-D9B7-408C-9402-7D641270ADB8}"/>
                </a:ext>
              </a:extLst>
            </p:cNvPr>
            <p:cNvSpPr/>
            <p:nvPr/>
          </p:nvSpPr>
          <p:spPr>
            <a:xfrm>
              <a:off x="5201170" y="4969713"/>
              <a:ext cx="2648520" cy="11053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12932635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Lưu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đồ</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thực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hiện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Mini-Project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Minh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hoạ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lưu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cs typeface="iCiel Samsung Sharp Sans Medium" pitchFamily="2" charset="77"/>
                </a:rPr>
                <a:t>Bài thực hành đơn giản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grpSp>
        <p:nvGrpSpPr>
          <p:cNvPr id="3" name="그룹 81">
            <a:extLst>
              <a:ext uri="{FF2B5EF4-FFF2-40B4-BE49-F238E27FC236}">
                <a16:creationId xmlns:a16="http://schemas.microsoft.com/office/drawing/2014/main" id="{4C082ABA-6E8F-4DDA-5808-006C3FC605F6}"/>
              </a:ext>
            </a:extLst>
          </p:cNvPr>
          <p:cNvGrpSpPr/>
          <p:nvPr/>
        </p:nvGrpSpPr>
        <p:grpSpPr>
          <a:xfrm>
            <a:off x="1539377" y="2762446"/>
            <a:ext cx="6829404" cy="2541961"/>
            <a:chOff x="1559918" y="3227266"/>
            <a:chExt cx="6829404" cy="2541961"/>
          </a:xfrm>
        </p:grpSpPr>
        <p:grpSp>
          <p:nvGrpSpPr>
            <p:cNvPr id="4" name="그룹 63">
              <a:extLst>
                <a:ext uri="{FF2B5EF4-FFF2-40B4-BE49-F238E27FC236}">
                  <a16:creationId xmlns:a16="http://schemas.microsoft.com/office/drawing/2014/main" id="{61E5526E-25C6-B923-2387-BA35FE53380B}"/>
                </a:ext>
              </a:extLst>
            </p:cNvPr>
            <p:cNvGrpSpPr/>
            <p:nvPr/>
          </p:nvGrpSpPr>
          <p:grpSpPr>
            <a:xfrm>
              <a:off x="3577093" y="3227266"/>
              <a:ext cx="3593102" cy="276999"/>
              <a:chOff x="1946881" y="5800917"/>
              <a:chExt cx="3593102" cy="276999"/>
            </a:xfrm>
          </p:grpSpPr>
          <p:sp>
            <p:nvSpPr>
              <p:cNvPr id="35" name="타원 68">
                <a:extLst>
                  <a:ext uri="{FF2B5EF4-FFF2-40B4-BE49-F238E27FC236}">
                    <a16:creationId xmlns:a16="http://schemas.microsoft.com/office/drawing/2014/main" id="{53413B29-67F4-0897-1ECC-0B0066BBAC0C}"/>
                  </a:ext>
                </a:extLst>
              </p:cNvPr>
              <p:cNvSpPr/>
              <p:nvPr/>
            </p:nvSpPr>
            <p:spPr>
              <a:xfrm>
                <a:off x="1946881" y="5807723"/>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5</a:t>
                </a:r>
                <a:endParaRPr lang="ko-KR" altLang="en-US" sz="1200" b="1" dirty="0">
                  <a:solidFill>
                    <a:schemeClr val="bg1"/>
                  </a:solidFill>
                  <a:latin typeface="SamsungOne-400" panose="020B0503030303020204" pitchFamily="34" charset="0"/>
                  <a:ea typeface="SamsungOne-400" panose="02020603020101020101"/>
                </a:endParaRPr>
              </a:p>
            </p:txBody>
          </p:sp>
          <p:sp>
            <p:nvSpPr>
              <p:cNvPr id="36" name="직사각형 69">
                <a:extLst>
                  <a:ext uri="{FF2B5EF4-FFF2-40B4-BE49-F238E27FC236}">
                    <a16:creationId xmlns:a16="http://schemas.microsoft.com/office/drawing/2014/main" id="{C1BC161C-E78B-3625-E612-69405D9CD990}"/>
                  </a:ext>
                </a:extLst>
              </p:cNvPr>
              <p:cNvSpPr/>
              <p:nvPr/>
            </p:nvSpPr>
            <p:spPr>
              <a:xfrm>
                <a:off x="2156841" y="5800917"/>
                <a:ext cx="3383142" cy="276999"/>
              </a:xfrm>
              <a:prstGeom prst="rect">
                <a:avLst/>
              </a:prstGeom>
            </p:spPr>
            <p:txBody>
              <a:bodyPr wrap="square">
                <a:spAutoFit/>
              </a:bodyPr>
              <a:lstStyle/>
              <a:p>
                <a:pPr latinLnBrk="0">
                  <a:spcAft>
                    <a:spcPts val="400"/>
                  </a:spcAft>
                  <a:buClr>
                    <a:srgbClr val="193EB0"/>
                  </a:buClr>
                </a:pPr>
                <a:r>
                  <a:rPr lang="en-US" altLang="ko-KR" sz="1200" b="1" dirty="0" err="1">
                    <a:solidFill>
                      <a:srgbClr val="1429A0"/>
                    </a:solidFill>
                    <a:latin typeface="SamsungOne-400" panose="020B0503030303020204" pitchFamily="34" charset="0"/>
                    <a:ea typeface="SamsungOne-400" panose="020B0503030303020204" pitchFamily="34" charset="0"/>
                  </a:rPr>
                  <a:t>Bây</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giờ</a:t>
                </a:r>
                <a:r>
                  <a:rPr lang="en-US" altLang="ko-KR" sz="1200" b="1" dirty="0">
                    <a:solidFill>
                      <a:srgbClr val="1429A0"/>
                    </a:solidFill>
                    <a:latin typeface="SamsungOne-400" panose="020B0503030303020204" pitchFamily="34" charset="0"/>
                    <a:ea typeface="SamsungOne-400" panose="020B0503030303020204" pitchFamily="34" charset="0"/>
                  </a:rPr>
                  <a:t>, Peter </a:t>
                </a:r>
                <a:r>
                  <a:rPr lang="en-US" altLang="ko-KR" sz="1200" b="1" dirty="0" err="1">
                    <a:solidFill>
                      <a:srgbClr val="1429A0"/>
                    </a:solidFill>
                    <a:latin typeface="SamsungOne-400" panose="020B0503030303020204" pitchFamily="34" charset="0"/>
                    <a:ea typeface="SamsungOne-400" panose="020B0503030303020204" pitchFamily="34" charset="0"/>
                  </a:rPr>
                  <a:t>có</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thể</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đẩy</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đến</a:t>
                </a:r>
                <a:r>
                  <a:rPr lang="en-US" altLang="ko-KR" sz="1200" b="1" dirty="0">
                    <a:solidFill>
                      <a:srgbClr val="1429A0"/>
                    </a:solidFill>
                    <a:latin typeface="SamsungOne-400" panose="020B0503030303020204" pitchFamily="34" charset="0"/>
                    <a:ea typeface="SamsungOne-400" panose="020B0503030303020204" pitchFamily="34" charset="0"/>
                  </a:rPr>
                  <a:t> GitHub </a:t>
                </a:r>
                <a:r>
                  <a:rPr lang="en-US" altLang="ko-KR" sz="1200" b="1" dirty="0" err="1">
                    <a:solidFill>
                      <a:srgbClr val="1429A0"/>
                    </a:solidFill>
                    <a:latin typeface="SamsungOne-400" panose="020B0503030303020204" pitchFamily="34" charset="0"/>
                    <a:ea typeface="SamsungOne-400" panose="020B0503030303020204" pitchFamily="34" charset="0"/>
                  </a:rPr>
                  <a:t>của</a:t>
                </a:r>
                <a:r>
                  <a:rPr lang="en-US" altLang="ko-KR" sz="1200" b="1" dirty="0">
                    <a:solidFill>
                      <a:srgbClr val="1429A0"/>
                    </a:solidFill>
                    <a:latin typeface="SamsungOne-400" panose="020B0503030303020204" pitchFamily="34" charset="0"/>
                    <a:ea typeface="SamsungOne-400" panose="020B0503030303020204" pitchFamily="34" charset="0"/>
                  </a:rPr>
                  <a:t> Daniel</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grpSp>
        <p:grpSp>
          <p:nvGrpSpPr>
            <p:cNvPr id="5" name="그룹 80">
              <a:extLst>
                <a:ext uri="{FF2B5EF4-FFF2-40B4-BE49-F238E27FC236}">
                  <a16:creationId xmlns:a16="http://schemas.microsoft.com/office/drawing/2014/main" id="{A272F463-40C0-16BA-0DB2-507064EC572A}"/>
                </a:ext>
              </a:extLst>
            </p:cNvPr>
            <p:cNvGrpSpPr/>
            <p:nvPr/>
          </p:nvGrpSpPr>
          <p:grpSpPr>
            <a:xfrm>
              <a:off x="1559918" y="3787190"/>
              <a:ext cx="6829404" cy="1982037"/>
              <a:chOff x="1559918" y="3787190"/>
              <a:chExt cx="6829404" cy="1982037"/>
            </a:xfrm>
          </p:grpSpPr>
          <p:grpSp>
            <p:nvGrpSpPr>
              <p:cNvPr id="6" name="그룹 7">
                <a:extLst>
                  <a:ext uri="{FF2B5EF4-FFF2-40B4-BE49-F238E27FC236}">
                    <a16:creationId xmlns:a16="http://schemas.microsoft.com/office/drawing/2014/main" id="{089EA4EF-5EEC-D265-07CC-C8452E9A1336}"/>
                  </a:ext>
                </a:extLst>
              </p:cNvPr>
              <p:cNvGrpSpPr/>
              <p:nvPr/>
            </p:nvGrpSpPr>
            <p:grpSpPr>
              <a:xfrm>
                <a:off x="1559918" y="3793958"/>
                <a:ext cx="2047269" cy="1424543"/>
                <a:chOff x="2727960" y="3793958"/>
                <a:chExt cx="2047269" cy="1424543"/>
              </a:xfrm>
            </p:grpSpPr>
            <p:sp>
              <p:nvSpPr>
                <p:cNvPr id="33" name="직사각형 53">
                  <a:extLst>
                    <a:ext uri="{FF2B5EF4-FFF2-40B4-BE49-F238E27FC236}">
                      <a16:creationId xmlns:a16="http://schemas.microsoft.com/office/drawing/2014/main" id="{7D9C424E-5594-F7E9-A301-B1969B40A766}"/>
                    </a:ext>
                  </a:extLst>
                </p:cNvPr>
                <p:cNvSpPr/>
                <p:nvPr/>
              </p:nvSpPr>
              <p:spPr>
                <a:xfrm>
                  <a:off x="2727960" y="3793958"/>
                  <a:ext cx="2047269" cy="142454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vi-VN"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Kho lưu trữ GitHub của Daniel </a:t>
                  </a: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 (mini_project)</a:t>
                  </a:r>
                  <a:endParaRPr lang="ko-KR" altLang="en-US"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ko-KR" altLang="en-US"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p:txBody>
            </p:sp>
            <p:sp>
              <p:nvSpPr>
                <p:cNvPr id="34" name="직사각형 54">
                  <a:extLst>
                    <a:ext uri="{FF2B5EF4-FFF2-40B4-BE49-F238E27FC236}">
                      <a16:creationId xmlns:a16="http://schemas.microsoft.com/office/drawing/2014/main" id="{CBCD2021-6A67-7542-1F1F-364975963E92}"/>
                    </a:ext>
                  </a:extLst>
                </p:cNvPr>
                <p:cNvSpPr/>
                <p:nvPr/>
              </p:nvSpPr>
              <p:spPr>
                <a:xfrm>
                  <a:off x="2894707" y="4402546"/>
                  <a:ext cx="1749083" cy="67318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main.py</a:t>
                  </a:r>
                  <a:endParaRPr lang="ko-KR" altLang="en-US"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p:txBody>
            </p:sp>
          </p:grpSp>
          <p:grpSp>
            <p:nvGrpSpPr>
              <p:cNvPr id="7" name="그룹 6">
                <a:extLst>
                  <a:ext uri="{FF2B5EF4-FFF2-40B4-BE49-F238E27FC236}">
                    <a16:creationId xmlns:a16="http://schemas.microsoft.com/office/drawing/2014/main" id="{97483AE8-F0D5-6567-6635-5DE196C2CF62}"/>
                  </a:ext>
                </a:extLst>
              </p:cNvPr>
              <p:cNvGrpSpPr/>
              <p:nvPr/>
            </p:nvGrpSpPr>
            <p:grpSpPr>
              <a:xfrm>
                <a:off x="5951067" y="3787191"/>
                <a:ext cx="2438255" cy="1424543"/>
                <a:chOff x="5951067" y="3787191"/>
                <a:chExt cx="2822546" cy="1424543"/>
              </a:xfrm>
            </p:grpSpPr>
            <p:sp>
              <p:nvSpPr>
                <p:cNvPr id="30" name="직사각형 56">
                  <a:extLst>
                    <a:ext uri="{FF2B5EF4-FFF2-40B4-BE49-F238E27FC236}">
                      <a16:creationId xmlns:a16="http://schemas.microsoft.com/office/drawing/2014/main" id="{91FD78FA-0E86-7F0A-785F-CED7C8C1C39D}"/>
                    </a:ext>
                  </a:extLst>
                </p:cNvPr>
                <p:cNvSpPr/>
                <p:nvPr/>
              </p:nvSpPr>
              <p:spPr>
                <a:xfrm>
                  <a:off x="5951067" y="3787191"/>
                  <a:ext cx="2822546" cy="142454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vi-VN"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Kho lưu trữ cục bộ của Peter</a:t>
                  </a: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ko-KR" altLang="en-US" sz="1100" b="1" dirty="0">
                    <a:solidFill>
                      <a:schemeClr val="tx1"/>
                    </a:solidFill>
                    <a:latin typeface="SamsungOne-400" panose="020B0503030303020204" pitchFamily="34" charset="0"/>
                    <a:ea typeface="SamsungOne-400" panose="02020603020101020101"/>
                    <a:cs typeface="iCiel Samsung Sharp Sans Regular" pitchFamily="2" charset="77"/>
                  </a:endParaRPr>
                </a:p>
              </p:txBody>
            </p:sp>
            <p:sp>
              <p:nvSpPr>
                <p:cNvPr id="31" name="직사각형 57">
                  <a:extLst>
                    <a:ext uri="{FF2B5EF4-FFF2-40B4-BE49-F238E27FC236}">
                      <a16:creationId xmlns:a16="http://schemas.microsoft.com/office/drawing/2014/main" id="{F85DA77E-E4B2-06F6-D505-5AE6C666E1DD}"/>
                    </a:ext>
                  </a:extLst>
                </p:cNvPr>
                <p:cNvSpPr/>
                <p:nvPr/>
              </p:nvSpPr>
              <p:spPr>
                <a:xfrm>
                  <a:off x="6050269" y="4300237"/>
                  <a:ext cx="2644139" cy="8288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1200" b="1" dirty="0" err="1">
                      <a:solidFill>
                        <a:schemeClr val="tx1"/>
                      </a:solidFill>
                      <a:latin typeface="SamsungOne-400" panose="020B0503030303020204" pitchFamily="34" charset="0"/>
                      <a:ea typeface="SamsungOne-400" panose="020B0503030303020204" pitchFamily="34" charset="0"/>
                      <a:cs typeface="iCiel Samsung Sharp Sans Regular" pitchFamily="2" charset="77"/>
                    </a:rPr>
                    <a:t>main.py</a:t>
                  </a:r>
                  <a:r>
                    <a:rPr lang="en-US" altLang="ko-KR"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rPr>
                    <a:t> (</a:t>
                  </a:r>
                  <a:r>
                    <a:rPr lang="en-US" altLang="ko-KR" sz="1200" b="1" dirty="0" err="1">
                      <a:solidFill>
                        <a:srgbClr val="FF0000"/>
                      </a:solidFill>
                      <a:latin typeface="SamsungOne-400" panose="020B0503030303020204" pitchFamily="34" charset="0"/>
                      <a:ea typeface="SamsungOne-400" panose="020B0503030303020204" pitchFamily="34" charset="0"/>
                      <a:cs typeface="iCiel Samsung Sharp Sans Regular" pitchFamily="2" charset="77"/>
                    </a:rPr>
                    <a:t>đã</a:t>
                  </a:r>
                  <a:r>
                    <a:rPr lang="en-US" altLang="ko-KR"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rPr>
                    <a:t> </a:t>
                  </a:r>
                  <a:r>
                    <a:rPr lang="en-US" altLang="ko-KR" sz="1200" b="1" dirty="0" err="1">
                      <a:solidFill>
                        <a:srgbClr val="FF0000"/>
                      </a:solidFill>
                      <a:latin typeface="SamsungOne-400" panose="020B0503030303020204" pitchFamily="34" charset="0"/>
                      <a:ea typeface="SamsungOne-400" panose="020B0503030303020204" pitchFamily="34" charset="0"/>
                      <a:cs typeface="iCiel Samsung Sharp Sans Regular" pitchFamily="2" charset="77"/>
                    </a:rPr>
                    <a:t>chỉnh</a:t>
                  </a:r>
                  <a:r>
                    <a:rPr lang="en-US" altLang="ko-KR"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rPr>
                    <a:t> </a:t>
                  </a:r>
                  <a:r>
                    <a:rPr lang="en-US" altLang="ko-KR" sz="1200" b="1" dirty="0" err="1">
                      <a:solidFill>
                        <a:srgbClr val="FF0000"/>
                      </a:solidFill>
                      <a:latin typeface="SamsungOne-400" panose="020B0503030303020204" pitchFamily="34" charset="0"/>
                      <a:ea typeface="SamsungOne-400" panose="020B0503030303020204" pitchFamily="34" charset="0"/>
                      <a:cs typeface="iCiel Samsung Sharp Sans Regular" pitchFamily="2" charset="77"/>
                    </a:rPr>
                    <a:t>sửa</a:t>
                  </a:r>
                  <a:r>
                    <a:rPr lang="en-US" altLang="ko-KR"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rPr>
                    <a:t>)</a:t>
                  </a: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p:txBody>
            </p:sp>
          </p:grpSp>
          <p:cxnSp>
            <p:nvCxnSpPr>
              <p:cNvPr id="8" name="연결선: 꺾임 71">
                <a:extLst>
                  <a:ext uri="{FF2B5EF4-FFF2-40B4-BE49-F238E27FC236}">
                    <a16:creationId xmlns:a16="http://schemas.microsoft.com/office/drawing/2014/main" id="{8F1357F5-A514-082E-7EBA-F360491B64EB}"/>
                  </a:ext>
                </a:extLst>
              </p:cNvPr>
              <p:cNvCxnSpPr>
                <a:stCxn id="30" idx="2"/>
                <a:endCxn id="33" idx="2"/>
              </p:cNvCxnSpPr>
              <p:nvPr/>
            </p:nvCxnSpPr>
            <p:spPr>
              <a:xfrm rot="5400000">
                <a:off x="4873491" y="2921796"/>
                <a:ext cx="6767" cy="4586642"/>
              </a:xfrm>
              <a:prstGeom prst="bentConnector3">
                <a:avLst>
                  <a:gd name="adj1" fmla="val 3478159"/>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nvGrpSpPr>
              <p:cNvPr id="9" name="그룹 9">
                <a:extLst>
                  <a:ext uri="{FF2B5EF4-FFF2-40B4-BE49-F238E27FC236}">
                    <a16:creationId xmlns:a16="http://schemas.microsoft.com/office/drawing/2014/main" id="{8BE7234F-5F84-D6BD-EF8C-4F7A2C59DCE5}"/>
                  </a:ext>
                </a:extLst>
              </p:cNvPr>
              <p:cNvGrpSpPr/>
              <p:nvPr/>
            </p:nvGrpSpPr>
            <p:grpSpPr>
              <a:xfrm>
                <a:off x="4387154" y="4180814"/>
                <a:ext cx="751871" cy="276999"/>
                <a:chOff x="552753" y="5514178"/>
                <a:chExt cx="751871" cy="276999"/>
              </a:xfrm>
            </p:grpSpPr>
            <p:sp>
              <p:nvSpPr>
                <p:cNvPr id="25" name="타원 59">
                  <a:extLst>
                    <a:ext uri="{FF2B5EF4-FFF2-40B4-BE49-F238E27FC236}">
                      <a16:creationId xmlns:a16="http://schemas.microsoft.com/office/drawing/2014/main" id="{CA644FA9-8C9D-DEC0-33D9-75510768AB2A}"/>
                    </a:ext>
                  </a:extLst>
                </p:cNvPr>
                <p:cNvSpPr/>
                <p:nvPr/>
              </p:nvSpPr>
              <p:spPr>
                <a:xfrm>
                  <a:off x="552753" y="5514590"/>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1</a:t>
                  </a:r>
                  <a:endParaRPr lang="ko-KR" altLang="en-US" sz="1200" b="1" dirty="0">
                    <a:solidFill>
                      <a:schemeClr val="bg1"/>
                    </a:solidFill>
                    <a:latin typeface="SamsungOne-400" panose="020B0503030303020204" pitchFamily="34" charset="0"/>
                    <a:ea typeface="SamsungOne-400" panose="02020603020101020101"/>
                  </a:endParaRPr>
                </a:p>
              </p:txBody>
            </p:sp>
            <p:sp>
              <p:nvSpPr>
                <p:cNvPr id="26" name="직사각형 60">
                  <a:extLst>
                    <a:ext uri="{FF2B5EF4-FFF2-40B4-BE49-F238E27FC236}">
                      <a16:creationId xmlns:a16="http://schemas.microsoft.com/office/drawing/2014/main" id="{C11F3815-3F41-A8D1-48E0-BB1511EF0FFC}"/>
                    </a:ext>
                  </a:extLst>
                </p:cNvPr>
                <p:cNvSpPr/>
                <p:nvPr/>
              </p:nvSpPr>
              <p:spPr>
                <a:xfrm>
                  <a:off x="749665" y="5514178"/>
                  <a:ext cx="554959" cy="276999"/>
                </a:xfrm>
                <a:prstGeom prst="rect">
                  <a:avLst/>
                </a:prstGeom>
              </p:spPr>
              <p:txBody>
                <a:bodyPr wrap="none">
                  <a:spAutoFit/>
                </a:bodyPr>
                <a:lstStyle/>
                <a:p>
                  <a:pPr algn="ctr" latinLnBrk="0">
                    <a:spcAft>
                      <a:spcPts val="400"/>
                    </a:spcAft>
                    <a:buClr>
                      <a:srgbClr val="193EB0"/>
                    </a:buClr>
                  </a:pPr>
                  <a:r>
                    <a:rPr lang="en-US" altLang="ko-KR" sz="1200" b="1" dirty="0">
                      <a:solidFill>
                        <a:srgbClr val="1429A0"/>
                      </a:solidFill>
                      <a:latin typeface="SamsungOne-400" panose="020B0503030303020204" pitchFamily="34" charset="0"/>
                      <a:ea typeface="SamsungOne-400" panose="020B0503030303020204" pitchFamily="34" charset="0"/>
                    </a:rPr>
                    <a:t>clone</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grpSp>
          <p:cxnSp>
            <p:nvCxnSpPr>
              <p:cNvPr id="10" name="직선 화살표 연결선 62">
                <a:extLst>
                  <a:ext uri="{FF2B5EF4-FFF2-40B4-BE49-F238E27FC236}">
                    <a16:creationId xmlns:a16="http://schemas.microsoft.com/office/drawing/2014/main" id="{6B344259-A1A9-44EF-1518-C812F65F1704}"/>
                  </a:ext>
                </a:extLst>
              </p:cNvPr>
              <p:cNvCxnSpPr>
                <a:cxnSpLocks/>
              </p:cNvCxnSpPr>
              <p:nvPr/>
            </p:nvCxnSpPr>
            <p:spPr>
              <a:xfrm>
                <a:off x="3607187" y="4494991"/>
                <a:ext cx="2343880" cy="0"/>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nvGrpSpPr>
              <p:cNvPr id="11" name="그룹 64">
                <a:extLst>
                  <a:ext uri="{FF2B5EF4-FFF2-40B4-BE49-F238E27FC236}">
                    <a16:creationId xmlns:a16="http://schemas.microsoft.com/office/drawing/2014/main" id="{2AAE3B46-4E33-2232-E9B4-05D19E65A083}"/>
                  </a:ext>
                </a:extLst>
              </p:cNvPr>
              <p:cNvGrpSpPr/>
              <p:nvPr/>
            </p:nvGrpSpPr>
            <p:grpSpPr>
              <a:xfrm>
                <a:off x="3801661" y="5492228"/>
                <a:ext cx="2545799" cy="276999"/>
                <a:chOff x="2992385" y="5612246"/>
                <a:chExt cx="2545799" cy="276999"/>
              </a:xfrm>
            </p:grpSpPr>
            <p:sp>
              <p:nvSpPr>
                <p:cNvPr id="22" name="직사각형 66">
                  <a:extLst>
                    <a:ext uri="{FF2B5EF4-FFF2-40B4-BE49-F238E27FC236}">
                      <a16:creationId xmlns:a16="http://schemas.microsoft.com/office/drawing/2014/main" id="{5CE9729D-4F37-CD81-AC3D-E68D4B8FCE7F}"/>
                    </a:ext>
                  </a:extLst>
                </p:cNvPr>
                <p:cNvSpPr/>
                <p:nvPr/>
              </p:nvSpPr>
              <p:spPr>
                <a:xfrm>
                  <a:off x="3210862" y="5612246"/>
                  <a:ext cx="2327322" cy="276999"/>
                </a:xfrm>
                <a:prstGeom prst="rect">
                  <a:avLst/>
                </a:prstGeom>
              </p:spPr>
              <p:txBody>
                <a:bodyPr wrap="square">
                  <a:spAutoFit/>
                </a:bodyPr>
                <a:lstStyle/>
                <a:p>
                  <a:pPr latinLnBrk="0">
                    <a:spcAft>
                      <a:spcPts val="400"/>
                    </a:spcAft>
                    <a:buClr>
                      <a:srgbClr val="193EB0"/>
                    </a:buClr>
                  </a:pPr>
                  <a:r>
                    <a:rPr lang="vi-VN" altLang="ko-KR" sz="1200" b="1" dirty="0">
                      <a:solidFill>
                        <a:srgbClr val="1429A0"/>
                      </a:solidFill>
                      <a:latin typeface="SamsungOne-400" panose="020B0503030303020204" pitchFamily="34" charset="0"/>
                      <a:ea typeface="SamsungOne-400" panose="020B0503030303020204" pitchFamily="34" charset="0"/>
                    </a:rPr>
                    <a:t>Peter thử đẩy sang không thể</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sp>
              <p:nvSpPr>
                <p:cNvPr id="24" name="타원 67">
                  <a:extLst>
                    <a:ext uri="{FF2B5EF4-FFF2-40B4-BE49-F238E27FC236}">
                      <a16:creationId xmlns:a16="http://schemas.microsoft.com/office/drawing/2014/main" id="{DA52DCE3-79CD-EC4B-EFA3-C3C9FBAB3CC7}"/>
                    </a:ext>
                  </a:extLst>
                </p:cNvPr>
                <p:cNvSpPr/>
                <p:nvPr/>
              </p:nvSpPr>
              <p:spPr>
                <a:xfrm>
                  <a:off x="2992385" y="5624585"/>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3</a:t>
                  </a:r>
                  <a:endParaRPr lang="ko-KR" altLang="en-US" sz="1200" b="1" dirty="0">
                    <a:solidFill>
                      <a:schemeClr val="bg1"/>
                    </a:solidFill>
                    <a:latin typeface="SamsungOne-400" panose="020B0503030303020204" pitchFamily="34" charset="0"/>
                    <a:ea typeface="SamsungOne-400" panose="02020603020101020101"/>
                  </a:endParaRPr>
                </a:p>
              </p:txBody>
            </p:sp>
          </p:grpSp>
          <p:sp>
            <p:nvSpPr>
              <p:cNvPr id="12" name="타원 65">
                <a:extLst>
                  <a:ext uri="{FF2B5EF4-FFF2-40B4-BE49-F238E27FC236}">
                    <a16:creationId xmlns:a16="http://schemas.microsoft.com/office/drawing/2014/main" id="{2A849CA2-E8DF-9D79-F636-725E2EAB1F9C}"/>
                  </a:ext>
                </a:extLst>
              </p:cNvPr>
              <p:cNvSpPr/>
              <p:nvPr/>
            </p:nvSpPr>
            <p:spPr>
              <a:xfrm>
                <a:off x="6330578" y="4597196"/>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2</a:t>
                </a:r>
                <a:endParaRPr lang="ko-KR" altLang="en-US" sz="1200" b="1" dirty="0">
                  <a:solidFill>
                    <a:schemeClr val="bg1"/>
                  </a:solidFill>
                  <a:latin typeface="SamsungOne-400" panose="020B0503030303020204" pitchFamily="34" charset="0"/>
                  <a:ea typeface="SamsungOne-400" panose="02020603020101020101"/>
                </a:endParaRPr>
              </a:p>
            </p:txBody>
          </p:sp>
          <p:cxnSp>
            <p:nvCxnSpPr>
              <p:cNvPr id="13" name="직선 화살표 연결선 74">
                <a:extLst>
                  <a:ext uri="{FF2B5EF4-FFF2-40B4-BE49-F238E27FC236}">
                    <a16:creationId xmlns:a16="http://schemas.microsoft.com/office/drawing/2014/main" id="{F36642BB-FE42-6AF9-97F1-5C54CDB052E5}"/>
                  </a:ext>
                </a:extLst>
              </p:cNvPr>
              <p:cNvCxnSpPr>
                <a:cxnSpLocks/>
              </p:cNvCxnSpPr>
              <p:nvPr/>
            </p:nvCxnSpPr>
            <p:spPr>
              <a:xfrm>
                <a:off x="3607187" y="5002807"/>
                <a:ext cx="2343880" cy="0"/>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그룹 75">
                <a:extLst>
                  <a:ext uri="{FF2B5EF4-FFF2-40B4-BE49-F238E27FC236}">
                    <a16:creationId xmlns:a16="http://schemas.microsoft.com/office/drawing/2014/main" id="{08367062-8972-EE7D-D655-3DF8C94C0A43}"/>
                  </a:ext>
                </a:extLst>
              </p:cNvPr>
              <p:cNvGrpSpPr/>
              <p:nvPr/>
            </p:nvGrpSpPr>
            <p:grpSpPr>
              <a:xfrm>
                <a:off x="3857243" y="4552542"/>
                <a:ext cx="2220335" cy="461665"/>
                <a:chOff x="552753" y="5461329"/>
                <a:chExt cx="2220335" cy="461665"/>
              </a:xfrm>
            </p:grpSpPr>
            <p:sp>
              <p:nvSpPr>
                <p:cNvPr id="20" name="타원 76">
                  <a:extLst>
                    <a:ext uri="{FF2B5EF4-FFF2-40B4-BE49-F238E27FC236}">
                      <a16:creationId xmlns:a16="http://schemas.microsoft.com/office/drawing/2014/main" id="{E7C72D86-5314-0633-2F25-B3F17AF55F04}"/>
                    </a:ext>
                  </a:extLst>
                </p:cNvPr>
                <p:cNvSpPr/>
                <p:nvPr/>
              </p:nvSpPr>
              <p:spPr>
                <a:xfrm>
                  <a:off x="552753" y="5514590"/>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4</a:t>
                  </a:r>
                  <a:endParaRPr lang="ko-KR" altLang="en-US" sz="1200" b="1" dirty="0">
                    <a:solidFill>
                      <a:schemeClr val="bg1"/>
                    </a:solidFill>
                    <a:latin typeface="SamsungOne-400" panose="020B0503030303020204" pitchFamily="34" charset="0"/>
                    <a:ea typeface="SamsungOne-400" panose="02020603020101020101"/>
                  </a:endParaRPr>
                </a:p>
              </p:txBody>
            </p:sp>
            <p:sp>
              <p:nvSpPr>
                <p:cNvPr id="21" name="직사각형 77">
                  <a:extLst>
                    <a:ext uri="{FF2B5EF4-FFF2-40B4-BE49-F238E27FC236}">
                      <a16:creationId xmlns:a16="http://schemas.microsoft.com/office/drawing/2014/main" id="{8F616D2E-D621-CD18-836D-B4A7406CDC75}"/>
                    </a:ext>
                  </a:extLst>
                </p:cNvPr>
                <p:cNvSpPr/>
                <p:nvPr/>
              </p:nvSpPr>
              <p:spPr>
                <a:xfrm>
                  <a:off x="787871" y="5461329"/>
                  <a:ext cx="1985217" cy="461665"/>
                </a:xfrm>
                <a:prstGeom prst="rect">
                  <a:avLst/>
                </a:prstGeom>
              </p:spPr>
              <p:txBody>
                <a:bodyPr wrap="square">
                  <a:spAutoFit/>
                </a:bodyPr>
                <a:lstStyle/>
                <a:p>
                  <a:pPr latinLnBrk="0">
                    <a:spcAft>
                      <a:spcPts val="400"/>
                    </a:spcAft>
                    <a:buClr>
                      <a:srgbClr val="193EB0"/>
                    </a:buClr>
                  </a:pPr>
                  <a:r>
                    <a:rPr lang="en-US" altLang="ko-KR" sz="1200" b="1" dirty="0">
                      <a:solidFill>
                        <a:srgbClr val="1429A0"/>
                      </a:solidFill>
                      <a:latin typeface="SamsungOne-400" panose="020B0503030303020204" pitchFamily="34" charset="0"/>
                      <a:ea typeface="SamsungOne-400" panose="020B0503030303020204" pitchFamily="34" charset="0"/>
                    </a:rPr>
                    <a:t>Daniel </a:t>
                  </a:r>
                  <a:r>
                    <a:rPr lang="en-US" altLang="ko-KR" sz="1200" b="1" dirty="0" err="1">
                      <a:solidFill>
                        <a:srgbClr val="1429A0"/>
                      </a:solidFill>
                      <a:latin typeface="SamsungOne-400" panose="020B0503030303020204" pitchFamily="34" charset="0"/>
                      <a:ea typeface="SamsungOne-400" panose="020B0503030303020204" pitchFamily="34" charset="0"/>
                    </a:rPr>
                    <a:t>cấp</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quyền</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truy</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cập</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cho</a:t>
                  </a:r>
                  <a:r>
                    <a:rPr lang="en-US" altLang="ko-KR" sz="1200" b="1" dirty="0">
                      <a:solidFill>
                        <a:srgbClr val="1429A0"/>
                      </a:solidFill>
                      <a:latin typeface="SamsungOne-400" panose="020B0503030303020204" pitchFamily="34" charset="0"/>
                      <a:ea typeface="SamsungOne-400" panose="020B0503030303020204" pitchFamily="34" charset="0"/>
                    </a:rPr>
                    <a:t> Peter (Collaborator)</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grpSp>
          <p:sp>
            <p:nvSpPr>
              <p:cNvPr id="18" name="곱셈 기호 23">
                <a:extLst>
                  <a:ext uri="{FF2B5EF4-FFF2-40B4-BE49-F238E27FC236}">
                    <a16:creationId xmlns:a16="http://schemas.microsoft.com/office/drawing/2014/main" id="{174618C1-FE93-CAAC-B24D-E6830B4CEFAA}"/>
                  </a:ext>
                </a:extLst>
              </p:cNvPr>
              <p:cNvSpPr/>
              <p:nvPr/>
            </p:nvSpPr>
            <p:spPr>
              <a:xfrm>
                <a:off x="3139440" y="5229008"/>
                <a:ext cx="460184" cy="460184"/>
              </a:xfrm>
              <a:prstGeom prst="mathMultiply">
                <a:avLst>
                  <a:gd name="adj1" fmla="val 10273"/>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cxnSp>
            <p:nvCxnSpPr>
              <p:cNvPr id="19" name="연결선: 꺾임 71">
                <a:extLst>
                  <a:ext uri="{FF2B5EF4-FFF2-40B4-BE49-F238E27FC236}">
                    <a16:creationId xmlns:a16="http://schemas.microsoft.com/office/drawing/2014/main" id="{6A238445-F77E-40BB-F034-645C518866D4}"/>
                  </a:ext>
                </a:extLst>
              </p:cNvPr>
              <p:cNvCxnSpPr>
                <a:stCxn id="30" idx="0"/>
                <a:endCxn id="33" idx="0"/>
              </p:cNvCxnSpPr>
              <p:nvPr/>
            </p:nvCxnSpPr>
            <p:spPr>
              <a:xfrm rot="16200000" flipH="1" flipV="1">
                <a:off x="4873490" y="1497253"/>
                <a:ext cx="6767" cy="4586642"/>
              </a:xfrm>
              <a:prstGeom prst="bentConnector3">
                <a:avLst>
                  <a:gd name="adj1" fmla="val -3378159"/>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776762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587" y="0"/>
            <a:ext cx="9902826" cy="6858000"/>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id="{D24015EF-24A9-454E-B555-41065A382381}"/>
                </a:ext>
              </a:extLst>
            </p:cNvPr>
            <p:cNvSpPr/>
            <p:nvPr/>
          </p:nvSpPr>
          <p:spPr>
            <a:xfrm>
              <a:off x="945928" y="2892017"/>
              <a:ext cx="8398097" cy="846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r>
                <a:rPr lang="en-US" altLang="ko-KR" sz="5500" b="1" dirty="0">
                  <a:solidFill>
                    <a:prstClr val="white"/>
                  </a:solidFill>
                  <a:latin typeface="iCiel Samsung Sharp Sans Regular" pitchFamily="2" charset="77"/>
                  <a:ea typeface="iCiel Samsung Sharp Sans Regular" pitchFamily="2" charset="77"/>
                  <a:cs typeface="iCiel Samsung Sharp Sans Regular" pitchFamily="2" charset="77"/>
                </a:rPr>
                <a:t>End of Document</a:t>
              </a:r>
            </a:p>
          </p:txBody>
        </p:sp>
      </p:grpSp>
      <p:sp>
        <p:nvSpPr>
          <p:cNvPr id="8" name="직사각형 7">
            <a:extLst>
              <a:ext uri="{FF2B5EF4-FFF2-40B4-BE49-F238E27FC236}">
                <a16:creationId xmlns:a16="http://schemas.microsoft.com/office/drawing/2014/main" id="{62B368C1-EA83-4F5B-BBC5-EC6E29A5C0C5}"/>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1" dirty="0">
                <a:solidFill>
                  <a:schemeClr val="bg1"/>
                </a:solidFill>
                <a:latin typeface="iCiel Samsung Sharp Sans Bold" pitchFamily="2" charset="77"/>
                <a:ea typeface="iCiel Samsung Sharp Sans Bold" pitchFamily="2" charset="77"/>
                <a:cs typeface="iCiel Samsung Sharp Sans Bold" pitchFamily="2" charset="77"/>
              </a:rPr>
              <a:t>Samsung Innovation Campus</a:t>
            </a:r>
          </a:p>
        </p:txBody>
      </p:sp>
    </p:spTree>
    <p:extLst>
      <p:ext uri="{BB962C8B-B14F-4D97-AF65-F5344CB8AC3E}">
        <p14:creationId xmlns:p14="http://schemas.microsoft.com/office/powerpoint/2010/main" val="36109937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788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en-US" altLang="ko-KR" b="1" dirty="0" err="1">
                  <a:solidFill>
                    <a:schemeClr val="bg1"/>
                  </a:solidFill>
                  <a:latin typeface="iCiel Samsung Sharp Sans Medium" pitchFamily="2" charset="77"/>
                  <a:cs typeface="iCiel Samsung Sharp Sans Medium" pitchFamily="2" charset="77"/>
                </a:rPr>
                <a:t>Lợi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ích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khi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tính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năng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Quản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phiên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bản</a:t>
              </a:r>
              <a:endParaRPr lang="en-US" altLang="ko-KR"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3" name="그룹 2">
            <a:extLst>
              <a:ext uri="{FF2B5EF4-FFF2-40B4-BE49-F238E27FC236}">
                <a16:creationId xmlns:a16="http://schemas.microsoft.com/office/drawing/2014/main" id="{582DE523-4ED5-4876-B0E0-4A0E976D50EC}"/>
              </a:ext>
            </a:extLst>
          </p:cNvPr>
          <p:cNvGrpSpPr/>
          <p:nvPr/>
        </p:nvGrpSpPr>
        <p:grpSpPr>
          <a:xfrm>
            <a:off x="541887" y="1902050"/>
            <a:ext cx="8784208" cy="1437914"/>
            <a:chOff x="541887" y="2159805"/>
            <a:chExt cx="8784208" cy="1437914"/>
          </a:xfrm>
        </p:grpSpPr>
        <p:sp>
          <p:nvSpPr>
            <p:cNvPr id="29" name="Rectangle 12">
              <a:extLst>
                <a:ext uri="{FF2B5EF4-FFF2-40B4-BE49-F238E27FC236}">
                  <a16:creationId xmlns:a16="http://schemas.microsoft.com/office/drawing/2014/main" id="{89FEBE9D-D8C5-4B7E-B239-F601103D5FFD}"/>
                </a:ext>
              </a:extLst>
            </p:cNvPr>
            <p:cNvSpPr/>
            <p:nvPr/>
          </p:nvSpPr>
          <p:spPr>
            <a:xfrm>
              <a:off x="693271" y="2349447"/>
              <a:ext cx="8632824"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Lưu trữ bản ghi chép các thay đổi trong một file mã nguồn cụ thể sẽ giúp bạn và những nhân sự mới tham gia biết được có thay đổi nào với phần mã nguồn đó.
Ngoài ra, nếu việc bổ sung một số tính năng nhất định theo thời gian gây khó khăn cho việc đánh giá hoặc mở rộng quy mô dự án, khi này tính năng Quản lý phiên bản cho phép nhà phát triển theo dõi một số tính năng nhất định và thay đổi hoặc loại bỏ chúng mà không ảnh hưởng đến chức năng tổng thể của dự 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30" name="그룹 29">
              <a:extLst>
                <a:ext uri="{FF2B5EF4-FFF2-40B4-BE49-F238E27FC236}">
                  <a16:creationId xmlns:a16="http://schemas.microsoft.com/office/drawing/2014/main" id="{D15585C6-1FC8-4615-9C4A-E22A876A6B6D}"/>
                </a:ext>
              </a:extLst>
            </p:cNvPr>
            <p:cNvGrpSpPr/>
            <p:nvPr/>
          </p:nvGrpSpPr>
          <p:grpSpPr>
            <a:xfrm>
              <a:off x="541887" y="2159805"/>
              <a:ext cx="8783192" cy="215444"/>
              <a:chOff x="559817" y="2136914"/>
              <a:chExt cx="8783192" cy="215444"/>
            </a:xfrm>
          </p:grpSpPr>
          <p:sp>
            <p:nvSpPr>
              <p:cNvPr id="31" name="직사각형 30">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33" name="직사각형 32">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Lưu lịch sử và Theo dõi thay đổi</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grpSp>
        <p:nvGrpSpPr>
          <p:cNvPr id="4" name="그룹 3">
            <a:extLst>
              <a:ext uri="{FF2B5EF4-FFF2-40B4-BE49-F238E27FC236}">
                <a16:creationId xmlns:a16="http://schemas.microsoft.com/office/drawing/2014/main" id="{E399A416-CBFC-4B00-A794-CDF3A29F7B44}"/>
              </a:ext>
            </a:extLst>
          </p:cNvPr>
          <p:cNvGrpSpPr/>
          <p:nvPr/>
        </p:nvGrpSpPr>
        <p:grpSpPr>
          <a:xfrm>
            <a:off x="541887" y="3447967"/>
            <a:ext cx="8784208" cy="747218"/>
            <a:chOff x="537645" y="5482089"/>
            <a:chExt cx="8784208" cy="747218"/>
          </a:xfrm>
        </p:grpSpPr>
        <p:sp>
          <p:nvSpPr>
            <p:cNvPr id="50" name="Rectangle 12">
              <a:extLst>
                <a:ext uri="{FF2B5EF4-FFF2-40B4-BE49-F238E27FC236}">
                  <a16:creationId xmlns:a16="http://schemas.microsoft.com/office/drawing/2014/main" id="{89FEBE9D-D8C5-4B7E-B239-F601103D5FFD}"/>
                </a:ext>
              </a:extLst>
            </p:cNvPr>
            <p:cNvSpPr/>
            <p:nvPr/>
          </p:nvSpPr>
          <p:spPr>
            <a:xfrm>
              <a:off x="689029" y="5683791"/>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những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biệt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DVCS,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góp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yêu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ngay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quốc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51" name="그룹 50">
              <a:extLst>
                <a:ext uri="{FF2B5EF4-FFF2-40B4-BE49-F238E27FC236}">
                  <a16:creationId xmlns:a16="http://schemas.microsoft.com/office/drawing/2014/main" id="{D15585C6-1FC8-4615-9C4A-E22A876A6B6D}"/>
                </a:ext>
              </a:extLst>
            </p:cNvPr>
            <p:cNvGrpSpPr/>
            <p:nvPr/>
          </p:nvGrpSpPr>
          <p:grpSpPr>
            <a:xfrm>
              <a:off x="537645" y="5482089"/>
              <a:ext cx="8783192" cy="215444"/>
              <a:chOff x="559817" y="2136914"/>
              <a:chExt cx="8783192" cy="215444"/>
            </a:xfrm>
          </p:grpSpPr>
          <p:sp>
            <p:nvSpPr>
              <p:cNvPr id="52" name="직사각형 51">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53" name="직사각형 52">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Cộng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Đóng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góp</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sp>
        <p:nvSpPr>
          <p:cNvPr id="26" name="직사각형 25">
            <a:extLst>
              <a:ext uri="{FF2B5EF4-FFF2-40B4-BE49-F238E27FC236}">
                <a16:creationId xmlns:a16="http://schemas.microsoft.com/office/drawing/2014/main" id="{32F5121F-9B94-4131-B05C-5B605468C05A}"/>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Lợi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ích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hệ</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thống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Quản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lý</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phiên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bản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(2/2)</a:t>
            </a:r>
          </a:p>
        </p:txBody>
      </p:sp>
    </p:spTree>
    <p:extLst>
      <p:ext uri="{BB962C8B-B14F-4D97-AF65-F5344CB8AC3E}">
        <p14:creationId xmlns:p14="http://schemas.microsoft.com/office/powerpoint/2010/main" val="3475272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13659" y="3133793"/>
            <a:ext cx="8341825"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3200" b="1" dirty="0">
                <a:solidFill>
                  <a:prstClr val="black"/>
                </a:solidFill>
                <a:latin typeface="iCiel Samsung Sharp Sans Regular" pitchFamily="2" charset="77"/>
                <a:cs typeface="iCiel Samsung Sharp Sans Regular" pitchFamily="2" charset="77"/>
              </a:rPr>
              <a:t>Git : </a:t>
            </a:r>
            <a:r>
              <a:rPr kumimoji="1" lang="en-US" altLang="ko-KR" sz="3200" b="1" dirty="0" err="1">
                <a:solidFill>
                  <a:prstClr val="black"/>
                </a:solidFill>
                <a:latin typeface="iCiel Samsung Sharp Sans Regular" pitchFamily="2" charset="77"/>
                <a:cs typeface="iCiel Samsung Sharp Sans Regular" pitchFamily="2" charset="77"/>
              </a:rPr>
              <a:t>Tổng</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quan</a:t>
            </a:r>
            <a:r>
              <a:rPr kumimoji="1" lang="en-US" altLang="ko-KR" sz="3200" b="1" dirty="0">
                <a:solidFill>
                  <a:prstClr val="black"/>
                </a:solidFill>
                <a:latin typeface="iCiel Samsung Sharp Sans Regular" pitchFamily="2" charset="77"/>
                <a:cs typeface="iCiel Samsung Sharp Sans Regular" pitchFamily="2" charset="77"/>
              </a:rPr>
              <a:t> &amp; </a:t>
            </a:r>
            <a:r>
              <a:rPr kumimoji="1" lang="en-US" altLang="ko-KR" sz="3200" b="1" dirty="0" err="1">
                <a:solidFill>
                  <a:prstClr val="black"/>
                </a:solidFill>
                <a:latin typeface="iCiel Samsung Sharp Sans Regular" pitchFamily="2" charset="77"/>
                <a:cs typeface="iCiel Samsung Sharp Sans Regular" pitchFamily="2" charset="77"/>
              </a:rPr>
              <a:t>Cài</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đặt</a:t>
            </a:r>
            <a:endParaRPr kumimoji="1" lang="en-US" altLang="ko-KR" sz="3200" b="1" dirty="0">
              <a:solidFill>
                <a:prstClr val="black"/>
              </a:solidFill>
              <a:latin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91272"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2.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6" name="그룹 5">
            <a:extLst>
              <a:ext uri="{FF2B5EF4-FFF2-40B4-BE49-F238E27FC236}">
                <a16:creationId xmlns:a16="http://schemas.microsoft.com/office/drawing/2014/main" id="{8F068639-CBE7-4A9A-8B60-14CDE10B0FC3}"/>
              </a:ext>
            </a:extLst>
          </p:cNvPr>
          <p:cNvGrpSpPr/>
          <p:nvPr/>
        </p:nvGrpSpPr>
        <p:grpSpPr>
          <a:xfrm>
            <a:off x="1052896" y="3923539"/>
            <a:ext cx="5700472" cy="707780"/>
            <a:chOff x="1051307" y="3923538"/>
            <a:chExt cx="5700472" cy="707780"/>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3924711"/>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rPr>
                <a:t>2.1. </a:t>
              </a:r>
              <a:r>
                <a:rPr kumimoji="1" lang="en-US" altLang="ko-KR" sz="1799" dirty="0" err="1">
                  <a:solidFill>
                    <a:prstClr val="black">
                      <a:lumMod val="75000"/>
                      <a:lumOff val="25000"/>
                    </a:prstClr>
                  </a:solidFill>
                  <a:latin typeface="SamsungOne-700" panose="020B0803030303020204" pitchFamily="34" charset="0"/>
                </a:rPr>
                <a:t>Tổng</a:t>
              </a:r>
              <a:r>
                <a:rPr kumimoji="1" lang="en-US" altLang="ko-KR" sz="1799" dirty="0">
                  <a:solidFill>
                    <a:prstClr val="black">
                      <a:lumMod val="75000"/>
                      <a:lumOff val="25000"/>
                    </a:prstClr>
                  </a:solidFill>
                  <a:latin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rPr>
                <a:t>quan</a:t>
              </a:r>
              <a:r>
                <a:rPr kumimoji="1" lang="en-US" altLang="ko-KR" sz="1799" dirty="0">
                  <a:solidFill>
                    <a:prstClr val="black">
                      <a:lumMod val="75000"/>
                      <a:lumOff val="25000"/>
                    </a:prstClr>
                  </a:solidFill>
                  <a:latin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rPr>
                <a:t>về</a:t>
              </a:r>
              <a:r>
                <a:rPr kumimoji="1" lang="en-US" altLang="ko-KR" sz="1799" dirty="0">
                  <a:solidFill>
                    <a:prstClr val="black">
                      <a:lumMod val="75000"/>
                      <a:lumOff val="25000"/>
                    </a:prstClr>
                  </a:solidFill>
                  <a:latin typeface="SamsungOne-700" panose="020B0803030303020204" pitchFamily="34" charset="0"/>
                </a:rPr>
                <a:t> Git</a:t>
              </a: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3923538"/>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128" y="4354408"/>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2.2. </a:t>
              </a:r>
              <a:r>
                <a:rPr kumimoji="1" lang="en-US" altLang="ko-KR" sz="1799" dirty="0" err="1">
                  <a:solidFill>
                    <a:prstClr val="white">
                      <a:lumMod val="65000"/>
                    </a:prstClr>
                  </a:solidFill>
                  <a:latin typeface="SamsungOne-400" panose="020B0503030303020204" pitchFamily="34" charset="0"/>
                </a:rPr>
                <a:t>Cài</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đặt</a:t>
              </a:r>
              <a:r>
                <a:rPr kumimoji="1" lang="en-US" altLang="ko-KR" sz="1799" dirty="0">
                  <a:solidFill>
                    <a:prstClr val="white">
                      <a:lumMod val="65000"/>
                    </a:prstClr>
                  </a:solidFill>
                  <a:latin typeface="SamsungOne-400" panose="020B0503030303020204" pitchFamily="34" charset="0"/>
                </a:rPr>
                <a:t> Git &amp; GitHub</a:t>
              </a: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35323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492735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a:solidFill>
                    <a:schemeClr val="bg1"/>
                  </a:solidFill>
                  <a:latin typeface="iCiel Samsung Sharp Sans Medium" pitchFamily="2" charset="77"/>
                  <a:cs typeface="iCiel Samsung Sharp Sans Medium" pitchFamily="2" charset="77"/>
                </a:rPr>
                <a:t>Git Overview</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gì</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a:t>
            </a:r>
          </a:p>
        </p:txBody>
      </p:sp>
      <p:sp>
        <p:nvSpPr>
          <p:cNvPr id="32" name="직사각형 31">
            <a:extLst>
              <a:ext uri="{FF2B5EF4-FFF2-40B4-BE49-F238E27FC236}">
                <a16:creationId xmlns:a16="http://schemas.microsoft.com/office/drawing/2014/main" id="{18070020-AD49-412D-B6C9-D47B3E8D7E9D}"/>
              </a:ext>
            </a:extLst>
          </p:cNvPr>
          <p:cNvSpPr/>
          <p:nvPr/>
        </p:nvSpPr>
        <p:spPr>
          <a:xfrm>
            <a:off x="451586" y="1823450"/>
            <a:ext cx="8873864" cy="14979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252000" rtlCol="0" anchor="ctr"/>
          <a:lstStyle/>
          <a:p>
            <a:pPr marL="285750" indent="-193675" algn="just">
              <a:spcAft>
                <a:spcPts val="600"/>
              </a:spcAft>
              <a:buFont typeface="Arial" panose="020B0604020202020204" pitchFamily="34" charset="0"/>
              <a:buChar char="•"/>
            </a:pPr>
            <a:r>
              <a:rPr lang="vi-VN" altLang="ko-KR" sz="1400" dirty="0">
                <a:solidFill>
                  <a:srgbClr val="444444"/>
                </a:solidFill>
                <a:latin typeface="SamsungOne-400" panose="020B0503030303020204" pitchFamily="34" charset="0"/>
                <a:ea typeface="SamsungOne-400" panose="020B0503030303020204" pitchFamily="34" charset="0"/>
              </a:rPr>
              <a:t>Khi phát triển phần mềm, rất khó để quản lý phiên bản mã nguồn mới nhất giữa các thành viên trong nhóm thực hiện. Vì lý do này, công cụ quản lý cấu hình (configuaration management tool) đã được tạo ra để giải quyết các vấn đề của Quản lý phiên bản xảy ra thường xuyên trong một dự án.
Một trong những công cụ quản lý cấu hình này là Git, được phát triển bởi Linus Torvalds vào năm 2005 như một hệ thống quản lý phiên bản cho dự án phát triển lõi (kernel) Linux</a:t>
            </a:r>
            <a:r>
              <a:rPr lang="en-US" altLang="ko-KR" sz="1400" dirty="0">
                <a:solidFill>
                  <a:srgbClr val="444444"/>
                </a:solidFill>
                <a:latin typeface="SamsungOne-400" panose="020B0503030303020204" pitchFamily="34" charset="0"/>
                <a:ea typeface="SamsungOne-400" panose="020B0503030303020204" pitchFamily="34" charset="0"/>
              </a:rPr>
              <a:t>.</a:t>
            </a:r>
          </a:p>
        </p:txBody>
      </p:sp>
      <p:grpSp>
        <p:nvGrpSpPr>
          <p:cNvPr id="29" name="그룹 28">
            <a:extLst>
              <a:ext uri="{FF2B5EF4-FFF2-40B4-BE49-F238E27FC236}">
                <a16:creationId xmlns:a16="http://schemas.microsoft.com/office/drawing/2014/main" id="{D15585C6-1FC8-4615-9C4A-E22A876A6B6D}"/>
              </a:ext>
            </a:extLst>
          </p:cNvPr>
          <p:cNvGrpSpPr/>
          <p:nvPr/>
        </p:nvGrpSpPr>
        <p:grpSpPr>
          <a:xfrm>
            <a:off x="487996" y="3611494"/>
            <a:ext cx="5133113" cy="861774"/>
            <a:chOff x="559817" y="2136914"/>
            <a:chExt cx="5133113" cy="861774"/>
          </a:xfrm>
        </p:grpSpPr>
        <p:sp>
          <p:nvSpPr>
            <p:cNvPr id="30" name="직사각형 2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20603020101020101" pitchFamily="18" charset="-127"/>
                <a:ea typeface="SamsungOne-400" panose="02020603020101020101" pitchFamily="18" charset="-127"/>
              </a:endParaRPr>
            </a:p>
          </p:txBody>
        </p:sp>
        <p:sp>
          <p:nvSpPr>
            <p:cNvPr id="31" name="직사각형 30">
              <a:extLst>
                <a:ext uri="{FF2B5EF4-FFF2-40B4-BE49-F238E27FC236}">
                  <a16:creationId xmlns:a16="http://schemas.microsoft.com/office/drawing/2014/main" id="{97EC28A6-DD84-4FEF-84BE-A8DBE1B0A7E9}"/>
                </a:ext>
              </a:extLst>
            </p:cNvPr>
            <p:cNvSpPr/>
            <p:nvPr/>
          </p:nvSpPr>
          <p:spPr>
            <a:xfrm>
              <a:off x="712183" y="2136914"/>
              <a:ext cx="4980747" cy="861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Git tiếp cận dễ dàng vì nó ít phức tạp hơn so với công cụ cấu hình SVN (Subversion) hiện có. Đó là một hệ thống quản lý phiên bản phân tán, trong đó tất cả các nhân sự đều có bản gốc của mã nguồn và tiến độ thực hiện công việc rất nhanh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2" name="그룹 1">
            <a:extLst>
              <a:ext uri="{FF2B5EF4-FFF2-40B4-BE49-F238E27FC236}">
                <a16:creationId xmlns:a16="http://schemas.microsoft.com/office/drawing/2014/main" id="{32724353-099A-4DDD-997E-64EEBFA82F97}"/>
              </a:ext>
            </a:extLst>
          </p:cNvPr>
          <p:cNvGrpSpPr/>
          <p:nvPr/>
        </p:nvGrpSpPr>
        <p:grpSpPr>
          <a:xfrm>
            <a:off x="5782331" y="3494294"/>
            <a:ext cx="3543119" cy="2516096"/>
            <a:chOff x="5812811" y="3193824"/>
            <a:chExt cx="3543119" cy="2516096"/>
          </a:xfrm>
        </p:grpSpPr>
        <p:sp>
          <p:nvSpPr>
            <p:cNvPr id="19" name="모서리가 둥근 직사각형 4">
              <a:extLst>
                <a:ext uri="{FF2B5EF4-FFF2-40B4-BE49-F238E27FC236}">
                  <a16:creationId xmlns:a16="http://schemas.microsoft.com/office/drawing/2014/main" id="{6E41CAAD-0851-4A7F-AA08-690EAF8E696A}"/>
                </a:ext>
              </a:extLst>
            </p:cNvPr>
            <p:cNvSpPr/>
            <p:nvPr/>
          </p:nvSpPr>
          <p:spPr>
            <a:xfrm>
              <a:off x="5812811" y="3322320"/>
              <a:ext cx="3543119" cy="23876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a:t>
              </a:r>
              <a:endParaRPr lang="ko-KR" altLang="en-US" dirty="0"/>
            </a:p>
          </p:txBody>
        </p:sp>
        <p:pic>
          <p:nvPicPr>
            <p:cNvPr id="15" name="Picture 4" descr="9 Feelings quotes ideas | feelings quotes, quotes, gulzar quotes">
              <a:extLst>
                <a:ext uri="{FF2B5EF4-FFF2-40B4-BE49-F238E27FC236}">
                  <a16:creationId xmlns:a16="http://schemas.microsoft.com/office/drawing/2014/main" id="{7732A8FA-FE2D-4348-AD02-93797C83E20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572" b="52395"/>
            <a:stretch/>
          </p:blipFill>
          <p:spPr bwMode="auto">
            <a:xfrm>
              <a:off x="5902959" y="4261375"/>
              <a:ext cx="3267329" cy="13406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Git">
              <a:extLst>
                <a:ext uri="{FF2B5EF4-FFF2-40B4-BE49-F238E27FC236}">
                  <a16:creationId xmlns:a16="http://schemas.microsoft.com/office/drawing/2014/main" id="{A0FA1436-CBF8-41EB-8CC4-178C0CF91C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8273" y="3665896"/>
              <a:ext cx="1329728" cy="556068"/>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F28181D3-8CDB-4789-AB5C-8ED2A8BD7DD0}"/>
                </a:ext>
              </a:extLst>
            </p:cNvPr>
            <p:cNvSpPr txBox="1"/>
            <p:nvPr/>
          </p:nvSpPr>
          <p:spPr>
            <a:xfrm>
              <a:off x="6495542" y="3193824"/>
              <a:ext cx="2177656" cy="307777"/>
            </a:xfrm>
            <a:prstGeom prst="rect">
              <a:avLst/>
            </a:prstGeom>
            <a:solidFill>
              <a:schemeClr val="bg1"/>
            </a:solidFill>
          </p:spPr>
          <p:txBody>
            <a:bodyPr wrap="square">
              <a:spAutoFit/>
            </a:bodyPr>
            <a:lstStyle/>
            <a:p>
              <a:pPr algn="ctr"/>
              <a:r>
                <a:rPr lang="en-US" altLang="ko-KR" sz="1400" b="1" dirty="0">
                  <a:solidFill>
                    <a:srgbClr val="444444"/>
                  </a:solidFill>
                  <a:latin typeface="SamsungOne-400" panose="020B0503030303020204" pitchFamily="34" charset="0"/>
                  <a:ea typeface="SamsungOne-400" panose="020B0503030303020204" pitchFamily="34" charset="0"/>
                </a:rPr>
                <a:t>Git Logo &amp; Linus Torvalds</a:t>
              </a:r>
              <a:endParaRPr lang="ko-KR" altLang="en-US" sz="1400" b="1" dirty="0">
                <a:solidFill>
                  <a:srgbClr val="444444"/>
                </a:solidFill>
                <a:latin typeface="SamsungOne-400" panose="020B0503030303020204" pitchFamily="34" charset="0"/>
              </a:endParaRPr>
            </a:p>
          </p:txBody>
        </p:sp>
      </p:grpSp>
      <p:grpSp>
        <p:nvGrpSpPr>
          <p:cNvPr id="24" name="그룹 23">
            <a:extLst>
              <a:ext uri="{FF2B5EF4-FFF2-40B4-BE49-F238E27FC236}">
                <a16:creationId xmlns:a16="http://schemas.microsoft.com/office/drawing/2014/main" id="{009EBC0C-A952-4978-9AFF-386B213A41BD}"/>
              </a:ext>
            </a:extLst>
          </p:cNvPr>
          <p:cNvGrpSpPr/>
          <p:nvPr/>
        </p:nvGrpSpPr>
        <p:grpSpPr>
          <a:xfrm>
            <a:off x="487996" y="4647712"/>
            <a:ext cx="5133113" cy="861774"/>
            <a:chOff x="559817" y="2136914"/>
            <a:chExt cx="5133113" cy="861774"/>
          </a:xfrm>
        </p:grpSpPr>
        <p:sp>
          <p:nvSpPr>
            <p:cNvPr id="25" name="직사각형 24">
              <a:extLst>
                <a:ext uri="{FF2B5EF4-FFF2-40B4-BE49-F238E27FC236}">
                  <a16:creationId xmlns:a16="http://schemas.microsoft.com/office/drawing/2014/main" id="{5BF3E28C-08AE-47D5-AF6A-34C5F52F2C38}"/>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20603020101020101" pitchFamily="18" charset="-127"/>
                <a:ea typeface="SamsungOne-400" panose="02020603020101020101" pitchFamily="18" charset="-127"/>
              </a:endParaRPr>
            </a:p>
          </p:txBody>
        </p:sp>
        <p:sp>
          <p:nvSpPr>
            <p:cNvPr id="26" name="직사각형 25">
              <a:extLst>
                <a:ext uri="{FF2B5EF4-FFF2-40B4-BE49-F238E27FC236}">
                  <a16:creationId xmlns:a16="http://schemas.microsoft.com/office/drawing/2014/main" id="{BB274CDD-DA28-462F-8799-514A864F8209}"/>
                </a:ext>
              </a:extLst>
            </p:cNvPr>
            <p:cNvSpPr/>
            <p:nvPr/>
          </p:nvSpPr>
          <p:spPr>
            <a:xfrm>
              <a:off x="712183" y="2136914"/>
              <a:ext cx="4980747" cy="861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Git có thể thực hiện hầu hết các công việc trong mạng cục bộ. Nó là một công cụ quản lý cấu hình được sử dụng rộng rãi do ưu điểm về tốc độ khi thao tác với nhánh / thẻ / master và các bản chỉnh sửa khác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325848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a:solidFill>
                    <a:schemeClr val="bg1"/>
                  </a:solidFill>
                  <a:latin typeface="iCiel Samsung Sharp Sans Medium" pitchFamily="2" charset="77"/>
                  <a:cs typeface="iCiel Samsung Sharp Sans Medium" pitchFamily="2" charset="77"/>
                </a:rPr>
                <a:t>Git Overview</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Đặc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điểm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của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a:t>
            </a:r>
          </a:p>
        </p:txBody>
      </p:sp>
      <p:grpSp>
        <p:nvGrpSpPr>
          <p:cNvPr id="19" name="그룹 18">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0" name="직사각형 1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1" name="직사각형 20">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Là một hệ thống quản lý phiên bản phân tán cho phép người dùng duy trì và đồng bộ hóa kho dữ liệu Git từ xa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3" name="그룹 22">
            <a:extLst>
              <a:ext uri="{FF2B5EF4-FFF2-40B4-BE49-F238E27FC236}">
                <a16:creationId xmlns:a16="http://schemas.microsoft.com/office/drawing/2014/main" id="{D15585C6-1FC8-4615-9C4A-E22A876A6B6D}"/>
              </a:ext>
            </a:extLst>
          </p:cNvPr>
          <p:cNvGrpSpPr/>
          <p:nvPr/>
        </p:nvGrpSpPr>
        <p:grpSpPr>
          <a:xfrm>
            <a:off x="559817" y="2363059"/>
            <a:ext cx="8783192" cy="215444"/>
            <a:chOff x="559817" y="2136914"/>
            <a:chExt cx="8783192" cy="215444"/>
          </a:xfrm>
        </p:grpSpPr>
        <p:sp>
          <p:nvSpPr>
            <p:cNvPr id="24" name="직사각형 23">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5" name="직사각형 24">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rPr>
                <a:t>Git </a:t>
              </a:r>
              <a:r>
                <a:rPr lang="en-US" altLang="ko-KR" sz="1400" dirty="0" err="1">
                  <a:solidFill>
                    <a:schemeClr val="tx1">
                      <a:lumMod val="85000"/>
                      <a:lumOff val="15000"/>
                    </a:schemeClr>
                  </a:solidFill>
                  <a:latin typeface="SamsungOne-400" panose="020B0503030303020204" pitchFamily="34" charset="0"/>
                </a:rPr>
                <a:t>thực</a:t>
              </a:r>
              <a:r>
                <a:rPr lang="en-US" altLang="ko-KR" sz="1400" dirty="0">
                  <a:solidFill>
                    <a:schemeClr val="tx1">
                      <a:lumMod val="85000"/>
                      <a:lumOff val="15000"/>
                    </a:schemeClr>
                  </a:solidFill>
                  <a:latin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rPr>
                <a:t>thi</a:t>
              </a:r>
              <a:r>
                <a:rPr lang="en-US" altLang="ko-KR" sz="1400" dirty="0">
                  <a:solidFill>
                    <a:schemeClr val="tx1">
                      <a:lumMod val="85000"/>
                      <a:lumOff val="15000"/>
                    </a:schemeClr>
                  </a:solidFill>
                  <a:latin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rPr>
                <a:t>hầu</a:t>
              </a:r>
              <a:r>
                <a:rPr lang="en-US" altLang="ko-KR" sz="1400" dirty="0">
                  <a:solidFill>
                    <a:schemeClr val="tx1">
                      <a:lumMod val="85000"/>
                      <a:lumOff val="15000"/>
                    </a:schemeClr>
                  </a:solidFill>
                  <a:latin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rPr>
                <a:t>hết</a:t>
              </a:r>
              <a:r>
                <a:rPr lang="en-US" altLang="ko-KR" sz="1400" dirty="0">
                  <a:solidFill>
                    <a:schemeClr val="tx1">
                      <a:lumMod val="85000"/>
                      <a:lumOff val="15000"/>
                    </a:schemeClr>
                  </a:solidFill>
                  <a:latin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rPr>
                <a:t>tất</a:t>
              </a:r>
              <a:r>
                <a:rPr lang="en-US" altLang="ko-KR" sz="1400" dirty="0">
                  <a:solidFill>
                    <a:schemeClr val="tx1">
                      <a:lumMod val="85000"/>
                      <a:lumOff val="15000"/>
                    </a:schemeClr>
                  </a:solidFill>
                  <a:latin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rPr>
                <a:t>cả</a:t>
              </a:r>
              <a:r>
                <a:rPr lang="en-US" altLang="ko-KR" sz="1400" dirty="0">
                  <a:solidFill>
                    <a:schemeClr val="tx1">
                      <a:lumMod val="85000"/>
                      <a:lumOff val="15000"/>
                    </a:schemeClr>
                  </a:solidFill>
                  <a:latin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rPr>
                <a:t>các</a:t>
              </a:r>
              <a:r>
                <a:rPr lang="en-US" altLang="ko-KR" sz="1400" dirty="0">
                  <a:solidFill>
                    <a:schemeClr val="tx1">
                      <a:lumMod val="85000"/>
                      <a:lumOff val="15000"/>
                    </a:schemeClr>
                  </a:solidFill>
                  <a:latin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rPr>
                <a:t>lệnh</a:t>
              </a:r>
              <a:r>
                <a:rPr lang="en-US" altLang="ko-KR" sz="1400" dirty="0">
                  <a:solidFill>
                    <a:schemeClr val="tx1">
                      <a:lumMod val="85000"/>
                      <a:lumOff val="15000"/>
                    </a:schemeClr>
                  </a:solidFill>
                  <a:latin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rPr>
                <a:t>một</a:t>
              </a:r>
              <a:r>
                <a:rPr lang="en-US" altLang="ko-KR" sz="1400" dirty="0">
                  <a:solidFill>
                    <a:schemeClr val="tx1">
                      <a:lumMod val="85000"/>
                      <a:lumOff val="15000"/>
                    </a:schemeClr>
                  </a:solidFill>
                  <a:latin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rPr>
                <a:t>cách</a:t>
              </a:r>
              <a:r>
                <a:rPr lang="en-US" altLang="ko-KR" sz="1400" dirty="0">
                  <a:solidFill>
                    <a:schemeClr val="tx1">
                      <a:lumMod val="85000"/>
                      <a:lumOff val="15000"/>
                    </a:schemeClr>
                  </a:solidFill>
                  <a:latin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rPr>
                <a:t>cục</a:t>
              </a:r>
              <a:r>
                <a:rPr lang="en-US" altLang="ko-KR" sz="1400" dirty="0">
                  <a:solidFill>
                    <a:schemeClr val="tx1">
                      <a:lumMod val="85000"/>
                      <a:lumOff val="15000"/>
                    </a:schemeClr>
                  </a:solidFill>
                  <a:latin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rPr>
                <a:t>đồng</a:t>
              </a:r>
              <a:r>
                <a:rPr lang="en-US" altLang="ko-KR" sz="1400" dirty="0">
                  <a:solidFill>
                    <a:schemeClr val="tx1">
                      <a:lumMod val="85000"/>
                      <a:lumOff val="15000"/>
                    </a:schemeClr>
                  </a:solidFill>
                  <a:latin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rPr>
                <a:t>thời</a:t>
              </a:r>
              <a:r>
                <a:rPr lang="en-US" altLang="ko-KR" sz="1400" dirty="0">
                  <a:solidFill>
                    <a:schemeClr val="tx1">
                      <a:lumMod val="85000"/>
                      <a:lumOff val="15000"/>
                    </a:schemeClr>
                  </a:solidFill>
                  <a:latin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rPr>
                <a:t>việc</a:t>
              </a:r>
              <a:r>
                <a:rPr lang="en-US" altLang="ko-KR" sz="1400" dirty="0">
                  <a:solidFill>
                    <a:schemeClr val="tx1">
                      <a:lumMod val="85000"/>
                      <a:lumOff val="15000"/>
                    </a:schemeClr>
                  </a:solidFill>
                  <a:latin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rPr>
                <a:t> / </a:t>
              </a:r>
              <a:r>
                <a:rPr lang="en-US" altLang="ko-KR" sz="1400" dirty="0" err="1">
                  <a:solidFill>
                    <a:schemeClr val="tx1">
                      <a:lumMod val="85000"/>
                      <a:lumOff val="15000"/>
                    </a:schemeClr>
                  </a:solidFill>
                  <a:latin typeface="SamsungOne-400" panose="020B0503030303020204" pitchFamily="34" charset="0"/>
                </a:rPr>
                <a:t>chuyển</a:t>
              </a:r>
              <a:r>
                <a:rPr lang="en-US" altLang="ko-KR" sz="1400" dirty="0">
                  <a:solidFill>
                    <a:schemeClr val="tx1">
                      <a:lumMod val="85000"/>
                      <a:lumOff val="15000"/>
                    </a:schemeClr>
                  </a:solidFill>
                  <a:latin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rPr>
                <a:t>đổi</a:t>
              </a:r>
              <a:r>
                <a:rPr lang="en-US" altLang="ko-KR" sz="1400" dirty="0">
                  <a:solidFill>
                    <a:schemeClr val="tx1">
                      <a:lumMod val="85000"/>
                      <a:lumOff val="15000"/>
                    </a:schemeClr>
                  </a:solidFill>
                  <a:latin typeface="SamsungOne-400" panose="020B0503030303020204" pitchFamily="34" charset="0"/>
                </a:rPr>
                <a:t> / </a:t>
              </a:r>
              <a:r>
                <a:rPr lang="en-US" altLang="ko-KR" sz="1400" dirty="0" err="1">
                  <a:solidFill>
                    <a:schemeClr val="tx1">
                      <a:lumMod val="85000"/>
                      <a:lumOff val="15000"/>
                    </a:schemeClr>
                  </a:solidFill>
                  <a:latin typeface="SamsungOne-400" panose="020B0503030303020204" pitchFamily="34" charset="0"/>
                </a:rPr>
                <a:t>xử</a:t>
              </a:r>
              <a:r>
                <a:rPr lang="en-US" altLang="ko-KR" sz="1400" dirty="0">
                  <a:solidFill>
                    <a:schemeClr val="tx1">
                      <a:lumMod val="85000"/>
                      <a:lumOff val="15000"/>
                    </a:schemeClr>
                  </a:solidFill>
                  <a:latin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rPr>
                <a:t>lý</a:t>
              </a:r>
              <a:r>
                <a:rPr lang="en-US" altLang="ko-KR" sz="1400" dirty="0">
                  <a:solidFill>
                    <a:schemeClr val="tx1">
                      <a:lumMod val="85000"/>
                      <a:lumOff val="15000"/>
                    </a:schemeClr>
                  </a:solidFill>
                  <a:latin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rPr>
                <a:t>nhánh</a:t>
              </a:r>
              <a:r>
                <a:rPr lang="en-US" altLang="ko-KR" sz="1400" dirty="0">
                  <a:solidFill>
                    <a:schemeClr val="tx1">
                      <a:lumMod val="85000"/>
                      <a:lumOff val="15000"/>
                    </a:schemeClr>
                  </a:solidFill>
                  <a:latin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rPr>
                <a:t>rất</a:t>
              </a:r>
              <a:r>
                <a:rPr lang="en-US" altLang="ko-KR" sz="1400" dirty="0">
                  <a:solidFill>
                    <a:schemeClr val="tx1">
                      <a:lumMod val="85000"/>
                      <a:lumOff val="15000"/>
                    </a:schemeClr>
                  </a:solidFill>
                  <a:latin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rPr>
                <a:t>nhanh</a:t>
              </a:r>
              <a:r>
                <a:rPr lang="en-US" altLang="ko-KR" sz="1400" dirty="0">
                  <a:solidFill>
                    <a:schemeClr val="tx1">
                      <a:lumMod val="85000"/>
                      <a:lumOff val="15000"/>
                    </a:schemeClr>
                  </a:solidFill>
                  <a:latin typeface="SamsungOne-400" panose="020B0503030303020204" pitchFamily="34" charset="0"/>
                </a:rPr>
                <a:t>.</a:t>
              </a:r>
              <a:endParaRPr lang="ko-KR" altLang="en-US" sz="1400" dirty="0">
                <a:solidFill>
                  <a:schemeClr val="tx1">
                    <a:lumMod val="85000"/>
                    <a:lumOff val="15000"/>
                  </a:schemeClr>
                </a:solidFill>
                <a:latin typeface="SamsungOne-400" panose="020B0503030303020204" pitchFamily="34" charset="0"/>
              </a:endParaRPr>
            </a:p>
          </p:txBody>
        </p:sp>
      </p:grpSp>
      <p:grpSp>
        <p:nvGrpSpPr>
          <p:cNvPr id="26" name="그룹 25">
            <a:extLst>
              <a:ext uri="{FF2B5EF4-FFF2-40B4-BE49-F238E27FC236}">
                <a16:creationId xmlns:a16="http://schemas.microsoft.com/office/drawing/2014/main" id="{D15585C6-1FC8-4615-9C4A-E22A876A6B6D}"/>
              </a:ext>
            </a:extLst>
          </p:cNvPr>
          <p:cNvGrpSpPr/>
          <p:nvPr/>
        </p:nvGrpSpPr>
        <p:grpSpPr>
          <a:xfrm>
            <a:off x="559817" y="2781381"/>
            <a:ext cx="8783192" cy="430887"/>
            <a:chOff x="559817" y="2136914"/>
            <a:chExt cx="8783192" cy="430887"/>
          </a:xfrm>
        </p:grpSpPr>
        <p:sp>
          <p:nvSpPr>
            <p:cNvPr id="37" name="직사각형 3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38" name="직사각형 37">
              <a:extLst>
                <a:ext uri="{FF2B5EF4-FFF2-40B4-BE49-F238E27FC236}">
                  <a16:creationId xmlns:a16="http://schemas.microsoft.com/office/drawing/2014/main"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rPr>
                <a:t>Git quản lý bản sao lưu toàn bộ hệ thống khác với các hệ thống Quản lý phiên bản khác, chỉ lưu trữ các thay đổi cho từng file riêng lẻ</a:t>
              </a:r>
              <a:r>
                <a:rPr lang="en-US" altLang="ko-KR" sz="1400" dirty="0">
                  <a:solidFill>
                    <a:schemeClr val="tx1">
                      <a:lumMod val="85000"/>
                      <a:lumOff val="15000"/>
                    </a:schemeClr>
                  </a:solidFill>
                  <a:latin typeface="SamsungOne-400" panose="020B0503030303020204" pitchFamily="34" charset="0"/>
                </a:rPr>
                <a:t>. </a:t>
              </a:r>
              <a:endParaRPr lang="ko-KR" altLang="en-US" sz="1400" dirty="0">
                <a:solidFill>
                  <a:schemeClr val="tx1">
                    <a:lumMod val="85000"/>
                    <a:lumOff val="15000"/>
                  </a:schemeClr>
                </a:solidFill>
                <a:latin typeface="SamsungOne-400" panose="020B0503030303020204" pitchFamily="34" charset="0"/>
              </a:endParaRPr>
            </a:p>
          </p:txBody>
        </p:sp>
      </p:grpSp>
      <p:grpSp>
        <p:nvGrpSpPr>
          <p:cNvPr id="39" name="그룹 38">
            <a:extLst>
              <a:ext uri="{FF2B5EF4-FFF2-40B4-BE49-F238E27FC236}">
                <a16:creationId xmlns:a16="http://schemas.microsoft.com/office/drawing/2014/main" id="{D15585C6-1FC8-4615-9C4A-E22A876A6B6D}"/>
              </a:ext>
            </a:extLst>
          </p:cNvPr>
          <p:cNvGrpSpPr/>
          <p:nvPr/>
        </p:nvGrpSpPr>
        <p:grpSpPr>
          <a:xfrm>
            <a:off x="561404" y="3403953"/>
            <a:ext cx="8783192" cy="215444"/>
            <a:chOff x="559817" y="2136914"/>
            <a:chExt cx="8783192" cy="215444"/>
          </a:xfrm>
        </p:grpSpPr>
        <p:sp>
          <p:nvSpPr>
            <p:cNvPr id="40" name="직사각형 3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41" name="직사각형 40">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rPr>
                <a:t>Chức</a:t>
              </a:r>
              <a:r>
                <a:rPr lang="en-US" altLang="ko-KR" sz="1400" dirty="0">
                  <a:solidFill>
                    <a:schemeClr val="tx1">
                      <a:lumMod val="85000"/>
                      <a:lumOff val="15000"/>
                    </a:schemeClr>
                  </a:solidFill>
                  <a:latin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rPr>
                <a:t>năng</a:t>
              </a:r>
              <a:r>
                <a:rPr lang="en-US" altLang="ko-KR" sz="1400" dirty="0">
                  <a:solidFill>
                    <a:schemeClr val="tx1">
                      <a:lumMod val="85000"/>
                      <a:lumOff val="15000"/>
                    </a:schemeClr>
                  </a:solidFill>
                  <a:latin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rPr>
                <a:t>chính</a:t>
              </a:r>
              <a:endParaRPr lang="ko-KR" altLang="en-US" sz="1400" dirty="0">
                <a:solidFill>
                  <a:schemeClr val="tx1">
                    <a:lumMod val="85000"/>
                    <a:lumOff val="15000"/>
                  </a:schemeClr>
                </a:solidFill>
                <a:latin typeface="SamsungOne-400" panose="020B0503030303020204" pitchFamily="34" charset="0"/>
              </a:endParaRPr>
            </a:p>
          </p:txBody>
        </p:sp>
      </p:grpSp>
      <p:sp>
        <p:nvSpPr>
          <p:cNvPr id="42" name="직사각형 41">
            <a:extLst>
              <a:ext uri="{FF2B5EF4-FFF2-40B4-BE49-F238E27FC236}">
                <a16:creationId xmlns:a16="http://schemas.microsoft.com/office/drawing/2014/main" id="{D8BF98C4-B566-4812-B5F0-560CFBA969E7}"/>
              </a:ext>
            </a:extLst>
          </p:cNvPr>
          <p:cNvSpPr/>
          <p:nvPr/>
        </p:nvSpPr>
        <p:spPr>
          <a:xfrm>
            <a:off x="702940" y="3650233"/>
            <a:ext cx="8640069"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tính năng Nguồn (Source), Máy chủ Quản lý phiên bản Tài liệu cùng Máy khácha
Các thao tác cục bộ như add, commit,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reset, branch, checkout, merge, rebase,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etc</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Các thao tác từ xa như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push, pull, fetch, etc.</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735009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13659" y="3133793"/>
            <a:ext cx="8341825"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3200" b="1" dirty="0">
                <a:solidFill>
                  <a:prstClr val="black"/>
                </a:solidFill>
                <a:latin typeface="iCiel Samsung Sharp Sans Regular" pitchFamily="2" charset="77"/>
                <a:cs typeface="iCiel Samsung Sharp Sans Regular" pitchFamily="2" charset="77"/>
              </a:rPr>
              <a:t>Git : </a:t>
            </a:r>
            <a:r>
              <a:rPr kumimoji="1" lang="en-US" altLang="ko-KR" sz="3200" b="1" dirty="0" err="1">
                <a:solidFill>
                  <a:prstClr val="black"/>
                </a:solidFill>
                <a:latin typeface="iCiel Samsung Sharp Sans Regular" pitchFamily="2" charset="77"/>
                <a:cs typeface="iCiel Samsung Sharp Sans Regular" pitchFamily="2" charset="77"/>
              </a:rPr>
              <a:t>Tổng</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quan</a:t>
            </a:r>
            <a:r>
              <a:rPr kumimoji="1" lang="en-US" altLang="ko-KR" sz="3200" b="1" dirty="0">
                <a:solidFill>
                  <a:prstClr val="black"/>
                </a:solidFill>
                <a:latin typeface="iCiel Samsung Sharp Sans Regular" pitchFamily="2" charset="77"/>
                <a:cs typeface="iCiel Samsung Sharp Sans Regular" pitchFamily="2" charset="77"/>
              </a:rPr>
              <a:t> &amp; </a:t>
            </a:r>
            <a:r>
              <a:rPr kumimoji="1" lang="en-US" altLang="ko-KR" sz="3200" b="1" dirty="0" err="1">
                <a:solidFill>
                  <a:prstClr val="black"/>
                </a:solidFill>
                <a:latin typeface="iCiel Samsung Sharp Sans Regular" pitchFamily="2" charset="77"/>
                <a:cs typeface="iCiel Samsung Sharp Sans Regular" pitchFamily="2" charset="77"/>
              </a:rPr>
              <a:t>Cài</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đặt</a:t>
            </a:r>
            <a:endParaRPr kumimoji="1" lang="en-US" altLang="ko-KR" sz="3200" b="1" dirty="0">
              <a:solidFill>
                <a:prstClr val="black"/>
              </a:solidFill>
              <a:latin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91272"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2.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6" name="그룹 5">
            <a:extLst>
              <a:ext uri="{FF2B5EF4-FFF2-40B4-BE49-F238E27FC236}">
                <a16:creationId xmlns:a16="http://schemas.microsoft.com/office/drawing/2014/main" id="{8F068639-CBE7-4A9A-8B60-14CDE10B0FC3}"/>
              </a:ext>
            </a:extLst>
          </p:cNvPr>
          <p:cNvGrpSpPr/>
          <p:nvPr/>
        </p:nvGrpSpPr>
        <p:grpSpPr>
          <a:xfrm>
            <a:off x="1052896" y="3923539"/>
            <a:ext cx="5700472" cy="707780"/>
            <a:chOff x="1051307" y="3923538"/>
            <a:chExt cx="5700472" cy="707780"/>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3924711"/>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2.1. </a:t>
              </a:r>
              <a:r>
                <a:rPr kumimoji="1" lang="en-US" altLang="ko-KR" sz="1799" dirty="0" err="1">
                  <a:solidFill>
                    <a:prstClr val="white">
                      <a:lumMod val="65000"/>
                    </a:prstClr>
                  </a:solidFill>
                  <a:latin typeface="SamsungOne-400" panose="020B0503030303020204" pitchFamily="34" charset="0"/>
                </a:rPr>
                <a:t>Git</a:t>
              </a:r>
              <a:r>
                <a:rPr kumimoji="1" lang="en-US" altLang="ko-KR" sz="1799" dirty="0">
                  <a:solidFill>
                    <a:prstClr val="white">
                      <a:lumMod val="65000"/>
                    </a:prstClr>
                  </a:solidFill>
                  <a:latin typeface="SamsungOne-400" panose="020B0503030303020204" pitchFamily="34" charset="0"/>
                </a:rPr>
                <a:t> Overview</a:t>
              </a: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392353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128" y="4354408"/>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rPr>
                <a:t>2.2. Git : </a:t>
              </a:r>
              <a:r>
                <a:rPr kumimoji="1" lang="en-US" altLang="ko-KR" sz="1799" dirty="0" err="1">
                  <a:solidFill>
                    <a:prstClr val="black">
                      <a:lumMod val="75000"/>
                      <a:lumOff val="25000"/>
                    </a:prstClr>
                  </a:solidFill>
                  <a:latin typeface="SamsungOne-700" panose="020B0803030303020204" pitchFamily="34" charset="0"/>
                </a:rPr>
                <a:t>Tổng</a:t>
              </a:r>
              <a:r>
                <a:rPr kumimoji="1" lang="en-US" altLang="ko-KR" sz="1799" dirty="0">
                  <a:solidFill>
                    <a:prstClr val="black">
                      <a:lumMod val="75000"/>
                      <a:lumOff val="25000"/>
                    </a:prstClr>
                  </a:solidFill>
                  <a:latin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rPr>
                <a:t>quan</a:t>
              </a:r>
              <a:r>
                <a:rPr kumimoji="1" lang="en-US" altLang="ko-KR" sz="1799" dirty="0">
                  <a:solidFill>
                    <a:prstClr val="black">
                      <a:lumMod val="75000"/>
                      <a:lumOff val="25000"/>
                    </a:prstClr>
                  </a:solidFill>
                  <a:latin typeface="SamsungOne-700" panose="020B0803030303020204" pitchFamily="34" charset="0"/>
                </a:rPr>
                <a:t> &amp; </a:t>
              </a:r>
              <a:r>
                <a:rPr kumimoji="1" lang="en-US" altLang="ko-KR" sz="1799" dirty="0" err="1">
                  <a:solidFill>
                    <a:prstClr val="black">
                      <a:lumMod val="75000"/>
                      <a:lumOff val="25000"/>
                    </a:prstClr>
                  </a:solidFill>
                  <a:latin typeface="SamsungOne-700" panose="020B0803030303020204" pitchFamily="34" charset="0"/>
                </a:rPr>
                <a:t>Cài</a:t>
              </a:r>
              <a:r>
                <a:rPr kumimoji="1" lang="en-US" altLang="ko-KR" sz="1799" dirty="0">
                  <a:solidFill>
                    <a:prstClr val="black">
                      <a:lumMod val="75000"/>
                      <a:lumOff val="25000"/>
                    </a:prstClr>
                  </a:solidFill>
                  <a:latin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rPr>
                <a:t>đặt</a:t>
              </a:r>
              <a:endParaRPr kumimoji="1" lang="en-US" altLang="ko-KR" sz="1799" dirty="0">
                <a:solidFill>
                  <a:prstClr val="black">
                    <a:lumMod val="75000"/>
                    <a:lumOff val="25000"/>
                  </a:prstClr>
                </a:solidFill>
                <a:latin typeface="SamsungOne-700" panose="020B08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353234"/>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894593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cs typeface="iCiel Samsung Sharp Sans Medium" pitchFamily="2" charset="77"/>
                </a:rPr>
                <a:t>Cài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đặt</a:t>
              </a:r>
              <a:r>
                <a:rPr lang="en-US" altLang="ko-KR" b="1" dirty="0">
                  <a:solidFill>
                    <a:schemeClr val="bg1"/>
                  </a:solidFill>
                  <a:latin typeface="iCiel Samsung Sharp Sans Medium" pitchFamily="2" charset="77"/>
                  <a:cs typeface="iCiel Samsung Sharp Sans Medium" pitchFamily="2" charset="77"/>
                </a:rPr>
                <a:t> Git &amp; GitHub</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Hướng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dẫn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Git</a:t>
              </a:r>
              <a:endPar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30" name="직사각형 29">
            <a:extLst>
              <a:ext uri="{FF2B5EF4-FFF2-40B4-BE49-F238E27FC236}">
                <a16:creationId xmlns:a16="http://schemas.microsoft.com/office/drawing/2014/main" id="{D8BF98C4-B566-4812-B5F0-560CFBA969E7}"/>
              </a:ext>
            </a:extLst>
          </p:cNvPr>
          <p:cNvSpPr/>
          <p:nvPr/>
        </p:nvSpPr>
        <p:spPr>
          <a:xfrm>
            <a:off x="6482079" y="2198332"/>
            <a:ext cx="3192007"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https://git-</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scm.com</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/downloads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đặt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32" name="그림 31">
            <a:extLst>
              <a:ext uri="{FF2B5EF4-FFF2-40B4-BE49-F238E27FC236}">
                <a16:creationId xmlns:a16="http://schemas.microsoft.com/office/drawing/2014/main" id="{5F64DCDA-D7C8-449B-A495-A478FD5EDBB6}"/>
              </a:ext>
            </a:extLst>
          </p:cNvPr>
          <p:cNvPicPr>
            <a:picLocks noChangeAspect="1"/>
          </p:cNvPicPr>
          <p:nvPr/>
        </p:nvPicPr>
        <p:blipFill>
          <a:blip r:embed="rId3"/>
          <a:stretch>
            <a:fillRect/>
          </a:stretch>
        </p:blipFill>
        <p:spPr>
          <a:xfrm>
            <a:off x="573387" y="2238972"/>
            <a:ext cx="5762027" cy="3628337"/>
          </a:xfrm>
          <a:prstGeom prst="rect">
            <a:avLst/>
          </a:prstGeom>
          <a:ln>
            <a:solidFill>
              <a:schemeClr val="tx1">
                <a:lumMod val="50000"/>
                <a:lumOff val="50000"/>
              </a:schemeClr>
            </a:solidFill>
          </a:ln>
        </p:spPr>
      </p:pic>
      <p:grpSp>
        <p:nvGrpSpPr>
          <p:cNvPr id="3" name="Group 2">
            <a:extLst>
              <a:ext uri="{FF2B5EF4-FFF2-40B4-BE49-F238E27FC236}">
                <a16:creationId xmlns:a16="http://schemas.microsoft.com/office/drawing/2014/main" id="{919E7D23-1051-ED4E-BF64-09CE9ECEAD9E}"/>
              </a:ext>
            </a:extLst>
          </p:cNvPr>
          <p:cNvGrpSpPr/>
          <p:nvPr/>
        </p:nvGrpSpPr>
        <p:grpSpPr>
          <a:xfrm>
            <a:off x="451586" y="1294207"/>
            <a:ext cx="9004986" cy="529200"/>
            <a:chOff x="451586" y="1294207"/>
            <a:chExt cx="9004986" cy="529200"/>
          </a:xfrm>
        </p:grpSpPr>
        <p:sp>
          <p:nvSpPr>
            <p:cNvPr id="22" name="직사각형 21">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Cài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đặt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                        )</a:t>
              </a:r>
            </a:p>
          </p:txBody>
        </p:sp>
        <p:pic>
          <p:nvPicPr>
            <p:cNvPr id="15" name="Picture 4" descr="Microsoft, Windows 10 19H2 Insider Preview 배포 시작 : 클리앙">
              <a:extLst>
                <a:ext uri="{FF2B5EF4-FFF2-40B4-BE49-F238E27FC236}">
                  <a16:creationId xmlns:a16="http://schemas.microsoft.com/office/drawing/2014/main" id="{39BC890E-0F8A-F746-B770-3B26288B48F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0550" y="1294207"/>
              <a:ext cx="1763999" cy="529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3045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id="{746D8F30-B58D-4663-85B2-14D4B12487AC}"/>
              </a:ext>
            </a:extLst>
          </p:cNvPr>
          <p:cNvGrpSpPr/>
          <p:nvPr/>
        </p:nvGrpSpPr>
        <p:grpSpPr>
          <a:xfrm>
            <a:off x="719769" y="2070436"/>
            <a:ext cx="7736103" cy="2410149"/>
            <a:chOff x="720000" y="2070000"/>
            <a:chExt cx="7738584" cy="2410922"/>
          </a:xfrm>
        </p:grpSpPr>
        <p:sp>
          <p:nvSpPr>
            <p:cNvPr id="20" name="직사각형 133">
              <a:extLst>
                <a:ext uri="{FF2B5EF4-FFF2-40B4-BE49-F238E27FC236}">
                  <a16:creationId xmlns:a16="http://schemas.microsoft.com/office/drawing/2014/main" id="{9ECD4F1E-56F2-4389-8493-B26C356AB15F}"/>
                </a:ext>
              </a:extLst>
            </p:cNvPr>
            <p:cNvSpPr/>
            <p:nvPr/>
          </p:nvSpPr>
          <p:spPr>
            <a:xfrm>
              <a:off x="990000" y="2583295"/>
              <a:ext cx="7468584" cy="1108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3600" b="1" dirty="0" err="1">
                  <a:solidFill>
                    <a:prstClr val="black"/>
                  </a:solidFill>
                  <a:latin typeface="iCiel Samsung Sharp Sans Regular" pitchFamily="2" charset="77"/>
                  <a:cs typeface="iCiel Samsung Sharp Sans Regular" pitchFamily="2" charset="77"/>
                </a:rPr>
                <a:t>Quản</a:t>
              </a:r>
              <a:r>
                <a:rPr kumimoji="1" lang="en-US" altLang="ko-KR" sz="3600" b="1" dirty="0">
                  <a:solidFill>
                    <a:prstClr val="black"/>
                  </a:solidFill>
                  <a:latin typeface="iCiel Samsung Sharp Sans Regular" pitchFamily="2" charset="77"/>
                  <a:cs typeface="iCiel Samsung Sharp Sans Regular" pitchFamily="2" charset="77"/>
                </a:rPr>
                <a:t> </a:t>
              </a:r>
              <a:r>
                <a:rPr kumimoji="1" lang="en-US" altLang="ko-KR" sz="3600" b="1" dirty="0" err="1">
                  <a:solidFill>
                    <a:prstClr val="black"/>
                  </a:solidFill>
                  <a:latin typeface="iCiel Samsung Sharp Sans Regular" pitchFamily="2" charset="77"/>
                  <a:cs typeface="iCiel Samsung Sharp Sans Regular" pitchFamily="2" charset="77"/>
                </a:rPr>
                <a:t>lý</a:t>
              </a:r>
              <a:r>
                <a:rPr kumimoji="1" lang="en-US" altLang="ko-KR" sz="3600" b="1" dirty="0">
                  <a:solidFill>
                    <a:prstClr val="black"/>
                  </a:solidFill>
                  <a:latin typeface="iCiel Samsung Sharp Sans Regular" pitchFamily="2" charset="77"/>
                  <a:cs typeface="iCiel Samsung Sharp Sans Regular" pitchFamily="2" charset="77"/>
                </a:rPr>
                <a:t> </a:t>
              </a:r>
              <a:r>
                <a:rPr kumimoji="1" lang="en-US" altLang="ko-KR" sz="3600" b="1" dirty="0" err="1">
                  <a:solidFill>
                    <a:prstClr val="black"/>
                  </a:solidFill>
                  <a:latin typeface="iCiel Samsung Sharp Sans Regular" pitchFamily="2" charset="77"/>
                  <a:cs typeface="iCiel Samsung Sharp Sans Regular" pitchFamily="2" charset="77"/>
                </a:rPr>
                <a:t>phiên</a:t>
              </a:r>
              <a:r>
                <a:rPr kumimoji="1" lang="en-US" altLang="ko-KR" sz="3600" b="1" dirty="0">
                  <a:solidFill>
                    <a:prstClr val="black"/>
                  </a:solidFill>
                  <a:latin typeface="iCiel Samsung Sharp Sans Regular" pitchFamily="2" charset="77"/>
                  <a:cs typeface="iCiel Samsung Sharp Sans Regular" pitchFamily="2" charset="77"/>
                </a:rPr>
                <a:t> </a:t>
              </a:r>
              <a:r>
                <a:rPr kumimoji="1" lang="en-US" altLang="ko-KR" sz="3600" b="1" dirty="0" err="1">
                  <a:solidFill>
                    <a:prstClr val="black"/>
                  </a:solidFill>
                  <a:latin typeface="iCiel Samsung Sharp Sans Regular" pitchFamily="2" charset="77"/>
                  <a:cs typeface="iCiel Samsung Sharp Sans Regular" pitchFamily="2" charset="77"/>
                </a:rPr>
                <a:t>bản</a:t>
              </a:r>
              <a:r>
                <a:rPr kumimoji="1" lang="en-US" altLang="ko-KR" sz="3600" b="1" dirty="0">
                  <a:solidFill>
                    <a:prstClr val="black"/>
                  </a:solidFill>
                  <a:latin typeface="iCiel Samsung Sharp Sans Regular" pitchFamily="2" charset="77"/>
                  <a:cs typeface="iCiel Samsung Sharp Sans Regular" pitchFamily="2" charset="77"/>
                </a:rPr>
                <a:t> </a:t>
              </a:r>
              <a:r>
                <a:rPr kumimoji="1" lang="en-US" altLang="ko-KR" sz="3600" b="1" dirty="0" err="1">
                  <a:solidFill>
                    <a:prstClr val="black"/>
                  </a:solidFill>
                  <a:latin typeface="iCiel Samsung Sharp Sans Regular" pitchFamily="2" charset="77"/>
                  <a:cs typeface="iCiel Samsung Sharp Sans Regular" pitchFamily="2" charset="77"/>
                </a:rPr>
                <a:t>với</a:t>
              </a:r>
              <a:r>
                <a:rPr kumimoji="1" lang="en-US" altLang="ko-KR" sz="3600" b="1" dirty="0">
                  <a:solidFill>
                    <a:prstClr val="black"/>
                  </a:solidFill>
                  <a:latin typeface="iCiel Samsung Sharp Sans Regular" pitchFamily="2" charset="77"/>
                  <a:cs typeface="iCiel Samsung Sharp Sans Regular" pitchFamily="2" charset="77"/>
                </a:rPr>
                <a:t> </a:t>
              </a:r>
            </a:p>
            <a:p>
              <a:pPr defTabSz="457063" fontAlgn="base">
                <a:spcBef>
                  <a:spcPct val="0"/>
                </a:spcBef>
                <a:spcAft>
                  <a:spcPct val="0"/>
                </a:spcAft>
                <a:defRPr/>
              </a:pPr>
              <a:r>
                <a:rPr kumimoji="1" lang="en-US" altLang="ko-KR" sz="3600" b="1" dirty="0">
                  <a:solidFill>
                    <a:prstClr val="black"/>
                  </a:solidFill>
                  <a:latin typeface="iCiel Samsung Sharp Sans Regular" pitchFamily="2" charset="77"/>
                  <a:cs typeface="iCiel Samsung Sharp Sans Regular" pitchFamily="2" charset="77"/>
                </a:rPr>
                <a:t>Git &amp; GitHub</a:t>
              </a:r>
            </a:p>
          </p:txBody>
        </p:sp>
        <p:sp>
          <p:nvSpPr>
            <p:cNvPr id="21" name="직사각형 133">
              <a:extLst>
                <a:ext uri="{FF2B5EF4-FFF2-40B4-BE49-F238E27FC236}">
                  <a16:creationId xmlns:a16="http://schemas.microsoft.com/office/drawing/2014/main" id="{68C423AE-9FF7-4CCB-8CFB-0D036BBE42B6}"/>
                </a:ext>
              </a:extLst>
            </p:cNvPr>
            <p:cNvSpPr/>
            <p:nvPr/>
          </p:nvSpPr>
          <p:spPr>
            <a:xfrm>
              <a:off x="990000" y="4165402"/>
              <a:ext cx="3710016" cy="307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lvl="0" defTabSz="457063" fontAlgn="base">
                <a:spcBef>
                  <a:spcPct val="0"/>
                </a:spcBef>
                <a:spcAft>
                  <a:spcPct val="0"/>
                </a:spcAft>
                <a:defRPr/>
              </a:pP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Vạn</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vật</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kết</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nối</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 IoT</a:t>
              </a:r>
              <a:endParaRPr kumimoji="1" lang="en-US" altLang="ko-KR" sz="2099" b="1" dirty="0">
                <a:solidFill>
                  <a:srgbClr val="1428A0"/>
                </a:solidFill>
                <a:latin typeface="iCiel Samsung Sharp Sans Regular" pitchFamily="2" charset="77"/>
                <a:ea typeface="iCiel Samsung Sharp Sans Regular" pitchFamily="2" charset="77"/>
                <a:cs typeface="iCiel Samsung Sharp Sans Regular" pitchFamily="2" charset="77"/>
              </a:endParaRPr>
            </a:p>
          </p:txBody>
        </p:sp>
        <p:sp>
          <p:nvSpPr>
            <p:cNvPr id="22" name="직사각형 133">
              <a:extLst>
                <a:ext uri="{FF2B5EF4-FFF2-40B4-BE49-F238E27FC236}">
                  <a16:creationId xmlns:a16="http://schemas.microsoft.com/office/drawing/2014/main" id="{9AE80E35-DC50-4BA6-9B16-9297657601D5}"/>
                </a:ext>
              </a:extLst>
            </p:cNvPr>
            <p:cNvSpPr/>
            <p:nvPr/>
          </p:nvSpPr>
          <p:spPr>
            <a:xfrm>
              <a:off x="990000" y="2070000"/>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Chương</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3.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23" name="직사각형 22">
              <a:extLst>
                <a:ext uri="{FF2B5EF4-FFF2-40B4-BE49-F238E27FC236}">
                  <a16:creationId xmlns:a16="http://schemas.microsoft.com/office/drawing/2014/main" id="{5D14EC55-4505-4D03-B538-D66AAACB366E}"/>
                </a:ext>
              </a:extLst>
            </p:cNvPr>
            <p:cNvSpPr/>
            <p:nvPr/>
          </p:nvSpPr>
          <p:spPr>
            <a:xfrm>
              <a:off x="720000" y="2095275"/>
              <a:ext cx="60008" cy="1577703"/>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sp>
          <p:nvSpPr>
            <p:cNvPr id="24" name="직사각형 23">
              <a:extLst>
                <a:ext uri="{FF2B5EF4-FFF2-40B4-BE49-F238E27FC236}">
                  <a16:creationId xmlns:a16="http://schemas.microsoft.com/office/drawing/2014/main" id="{6490A05B-990A-4F39-A4F0-CDC93970D232}"/>
                </a:ext>
              </a:extLst>
            </p:cNvPr>
            <p:cNvSpPr/>
            <p:nvPr/>
          </p:nvSpPr>
          <p:spPr>
            <a:xfrm>
              <a:off x="720000" y="415775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912704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Hướng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dẫn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Git</a:t>
              </a:r>
              <a:endPar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33" name="그룹 32">
            <a:extLst>
              <a:ext uri="{FF2B5EF4-FFF2-40B4-BE49-F238E27FC236}">
                <a16:creationId xmlns:a16="http://schemas.microsoft.com/office/drawing/2014/main" id="{937E4B0A-D681-479D-9D82-69AB40D4F7F3}"/>
              </a:ext>
            </a:extLst>
          </p:cNvPr>
          <p:cNvGrpSpPr/>
          <p:nvPr/>
        </p:nvGrpSpPr>
        <p:grpSpPr>
          <a:xfrm>
            <a:off x="673655" y="2516142"/>
            <a:ext cx="8745396" cy="2441937"/>
            <a:chOff x="1467612" y="5227542"/>
            <a:chExt cx="6918960" cy="1943099"/>
          </a:xfrm>
        </p:grpSpPr>
        <p:sp>
          <p:nvSpPr>
            <p:cNvPr id="34" name="object 23">
              <a:extLst>
                <a:ext uri="{FF2B5EF4-FFF2-40B4-BE49-F238E27FC236}">
                  <a16:creationId xmlns:a16="http://schemas.microsoft.com/office/drawing/2014/main" id="{0382F616-7FFB-4FCB-BA4F-591C008CF8BE}"/>
                </a:ext>
              </a:extLst>
            </p:cNvPr>
            <p:cNvSpPr/>
            <p:nvPr/>
          </p:nvSpPr>
          <p:spPr>
            <a:xfrm>
              <a:off x="1467612" y="5227542"/>
              <a:ext cx="2290572" cy="1943099"/>
            </a:xfrm>
            <a:prstGeom prst="rect">
              <a:avLst/>
            </a:prstGeom>
            <a:blipFill>
              <a:blip r:embed="rId3" cstate="print"/>
              <a:stretch>
                <a:fillRect/>
              </a:stretch>
            </a:blipFill>
            <a:ln>
              <a:solidFill>
                <a:schemeClr val="tx1">
                  <a:lumMod val="50000"/>
                  <a:lumOff val="50000"/>
                </a:schemeClr>
              </a:solidFill>
            </a:ln>
          </p:spPr>
          <p:txBody>
            <a:bodyPr wrap="square" lIns="0" tIns="0" rIns="0" bIns="0" rtlCol="0"/>
            <a:lstStyle/>
            <a:p>
              <a:endParaRPr sz="1463" dirty="0"/>
            </a:p>
          </p:txBody>
        </p:sp>
        <p:sp>
          <p:nvSpPr>
            <p:cNvPr id="35" name="object 24">
              <a:extLst>
                <a:ext uri="{FF2B5EF4-FFF2-40B4-BE49-F238E27FC236}">
                  <a16:creationId xmlns:a16="http://schemas.microsoft.com/office/drawing/2014/main" id="{2CF78F03-84B9-4666-9C32-403C7F0B408E}"/>
                </a:ext>
              </a:extLst>
            </p:cNvPr>
            <p:cNvSpPr/>
            <p:nvPr/>
          </p:nvSpPr>
          <p:spPr>
            <a:xfrm>
              <a:off x="3782567" y="5227542"/>
              <a:ext cx="2290572" cy="1943099"/>
            </a:xfrm>
            <a:prstGeom prst="rect">
              <a:avLst/>
            </a:prstGeom>
            <a:blipFill>
              <a:blip r:embed="rId4" cstate="print"/>
              <a:stretch>
                <a:fillRect/>
              </a:stretch>
            </a:blipFill>
            <a:ln>
              <a:solidFill>
                <a:schemeClr val="tx1">
                  <a:lumMod val="50000"/>
                  <a:lumOff val="50000"/>
                </a:schemeClr>
              </a:solidFill>
            </a:ln>
          </p:spPr>
          <p:txBody>
            <a:bodyPr wrap="square" lIns="0" tIns="0" rIns="0" bIns="0" rtlCol="0"/>
            <a:lstStyle/>
            <a:p>
              <a:endParaRPr sz="1463"/>
            </a:p>
          </p:txBody>
        </p:sp>
        <p:sp>
          <p:nvSpPr>
            <p:cNvPr id="36" name="object 25">
              <a:extLst>
                <a:ext uri="{FF2B5EF4-FFF2-40B4-BE49-F238E27FC236}">
                  <a16:creationId xmlns:a16="http://schemas.microsoft.com/office/drawing/2014/main" id="{25DD5D8E-918F-490C-9800-F5496D1E4C62}"/>
                </a:ext>
              </a:extLst>
            </p:cNvPr>
            <p:cNvSpPr/>
            <p:nvPr/>
          </p:nvSpPr>
          <p:spPr>
            <a:xfrm>
              <a:off x="6096000" y="5227542"/>
              <a:ext cx="2290572" cy="1943099"/>
            </a:xfrm>
            <a:prstGeom prst="rect">
              <a:avLst/>
            </a:prstGeom>
            <a:blipFill>
              <a:blip r:embed="rId5" cstate="print"/>
              <a:stretch>
                <a:fillRect/>
              </a:stretch>
            </a:blipFill>
            <a:ln>
              <a:solidFill>
                <a:schemeClr val="tx1">
                  <a:lumMod val="50000"/>
                  <a:lumOff val="50000"/>
                </a:schemeClr>
              </a:solidFill>
            </a:ln>
          </p:spPr>
          <p:txBody>
            <a:bodyPr wrap="square" lIns="0" tIns="0" rIns="0" bIns="0" rtlCol="0"/>
            <a:lstStyle/>
            <a:p>
              <a:endParaRPr sz="1463"/>
            </a:p>
          </p:txBody>
        </p:sp>
      </p:grpSp>
      <p:sp>
        <p:nvSpPr>
          <p:cNvPr id="16" name="직사각형 15">
            <a:extLst>
              <a:ext uri="{FF2B5EF4-FFF2-40B4-BE49-F238E27FC236}">
                <a16:creationId xmlns:a16="http://schemas.microsoft.com/office/drawing/2014/main" id="{D8BF98C4-B566-4812-B5F0-560CFBA969E7}"/>
              </a:ext>
            </a:extLst>
          </p:cNvPr>
          <p:cNvSpPr/>
          <p:nvPr/>
        </p:nvSpPr>
        <p:spPr>
          <a:xfrm>
            <a:off x="693975" y="2153102"/>
            <a:ext cx="8640069"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https://git-</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scm.com</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/downloads</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đặt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7" name="그룹 1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cs typeface="iCiel Samsung Sharp Sans Medium" pitchFamily="2" charset="77"/>
                </a:rPr>
                <a:t>Cài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đặt</a:t>
              </a:r>
              <a:r>
                <a:rPr lang="en-US" altLang="ko-KR" b="1" dirty="0">
                  <a:solidFill>
                    <a:schemeClr val="bg1"/>
                  </a:solidFill>
                  <a:latin typeface="iCiel Samsung Sharp Sans Medium" pitchFamily="2" charset="77"/>
                  <a:cs typeface="iCiel Samsung Sharp Sans Medium" pitchFamily="2" charset="77"/>
                </a:rPr>
                <a:t> Git &amp; GitHub</a:t>
              </a:r>
            </a:p>
          </p:txBody>
        </p:sp>
        <p:sp>
          <p:nvSpPr>
            <p:cNvPr id="19" name="직사각형 1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2" name="직사각형 21">
            <a:extLst>
              <a:ext uri="{FF2B5EF4-FFF2-40B4-BE49-F238E27FC236}">
                <a16:creationId xmlns:a16="http://schemas.microsoft.com/office/drawing/2014/main" id="{FD093666-AF83-57CE-C615-C8F83EC44768}"/>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Cài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đặt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                        )</a:t>
            </a:r>
          </a:p>
        </p:txBody>
      </p:sp>
      <p:pic>
        <p:nvPicPr>
          <p:cNvPr id="3" name="Picture 4" descr="Microsoft, Windows 10 19H2 Insider Preview 배포 시작 : 클리앙">
            <a:extLst>
              <a:ext uri="{FF2B5EF4-FFF2-40B4-BE49-F238E27FC236}">
                <a16:creationId xmlns:a16="http://schemas.microsoft.com/office/drawing/2014/main" id="{33783B61-1B55-5B81-65D1-45926D982DD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20550" y="1294207"/>
            <a:ext cx="1763999" cy="5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672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2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Git</a:t>
              </a:r>
              <a:endPar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17" name="그룹 1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cs typeface="iCiel Samsung Sharp Sans Medium" pitchFamily="2" charset="77"/>
                </a:rPr>
                <a:t>Cài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đặt</a:t>
              </a:r>
              <a:r>
                <a:rPr lang="en-US" altLang="ko-KR" b="1" dirty="0">
                  <a:solidFill>
                    <a:schemeClr val="bg1"/>
                  </a:solidFill>
                  <a:latin typeface="iCiel Samsung Sharp Sans Medium" pitchFamily="2" charset="77"/>
                  <a:cs typeface="iCiel Samsung Sharp Sans Medium" pitchFamily="2" charset="77"/>
                </a:rPr>
                <a:t> Git &amp; GitHub</a:t>
              </a:r>
            </a:p>
          </p:txBody>
        </p:sp>
        <p:sp>
          <p:nvSpPr>
            <p:cNvPr id="19" name="직사각형 1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pic>
        <p:nvPicPr>
          <p:cNvPr id="15" name="그림 14">
            <a:extLst>
              <a:ext uri="{FF2B5EF4-FFF2-40B4-BE49-F238E27FC236}">
                <a16:creationId xmlns:a16="http://schemas.microsoft.com/office/drawing/2014/main" id="{03B0B370-C0A3-4888-8EF3-B98367E3EEE0}"/>
              </a:ext>
            </a:extLst>
          </p:cNvPr>
          <p:cNvPicPr>
            <a:picLocks noChangeAspect="1"/>
          </p:cNvPicPr>
          <p:nvPr/>
        </p:nvPicPr>
        <p:blipFill>
          <a:blip r:embed="rId3"/>
          <a:stretch>
            <a:fillRect/>
          </a:stretch>
        </p:blipFill>
        <p:spPr>
          <a:xfrm>
            <a:off x="703217" y="2500014"/>
            <a:ext cx="4233279" cy="2574702"/>
          </a:xfrm>
          <a:prstGeom prst="rect">
            <a:avLst/>
          </a:prstGeom>
          <a:ln>
            <a:solidFill>
              <a:schemeClr val="tx1">
                <a:lumMod val="50000"/>
                <a:lumOff val="50000"/>
              </a:schemeClr>
            </a:solidFill>
          </a:ln>
        </p:spPr>
      </p:pic>
      <p:sp>
        <p:nvSpPr>
          <p:cNvPr id="20" name="직사각형 19">
            <a:extLst>
              <a:ext uri="{FF2B5EF4-FFF2-40B4-BE49-F238E27FC236}">
                <a16:creationId xmlns:a16="http://schemas.microsoft.com/office/drawing/2014/main" id="{D8BF98C4-B566-4812-B5F0-560CFBA969E7}"/>
              </a:ext>
            </a:extLst>
          </p:cNvPr>
          <p:cNvSpPr/>
          <p:nvPr/>
        </p:nvSpPr>
        <p:spPr>
          <a:xfrm>
            <a:off x="5052687" y="2151031"/>
            <a:ext cx="4242520"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GUI (Graphical User Interface)</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21" name="그림 20">
            <a:extLst>
              <a:ext uri="{FF2B5EF4-FFF2-40B4-BE49-F238E27FC236}">
                <a16:creationId xmlns:a16="http://schemas.microsoft.com/office/drawing/2014/main" id="{D3568EF5-6EA3-41E1-B84F-E8FFF568ECBF}"/>
              </a:ext>
            </a:extLst>
          </p:cNvPr>
          <p:cNvPicPr>
            <a:picLocks noChangeAspect="1"/>
          </p:cNvPicPr>
          <p:nvPr/>
        </p:nvPicPr>
        <p:blipFill>
          <a:blip r:embed="rId4"/>
          <a:stretch>
            <a:fillRect/>
          </a:stretch>
        </p:blipFill>
        <p:spPr>
          <a:xfrm>
            <a:off x="5052687" y="2496492"/>
            <a:ext cx="4305263" cy="2578224"/>
          </a:xfrm>
          <a:prstGeom prst="rect">
            <a:avLst/>
          </a:prstGeom>
          <a:ln>
            <a:solidFill>
              <a:schemeClr val="tx1">
                <a:lumMod val="50000"/>
                <a:lumOff val="50000"/>
              </a:schemeClr>
            </a:solidFill>
          </a:ln>
        </p:spPr>
      </p:pic>
      <p:sp>
        <p:nvSpPr>
          <p:cNvPr id="25" name="직사각형 24">
            <a:extLst>
              <a:ext uri="{FF2B5EF4-FFF2-40B4-BE49-F238E27FC236}">
                <a16:creationId xmlns:a16="http://schemas.microsoft.com/office/drawing/2014/main" id="{9208FE2E-D159-46A2-AF63-A311384DE6EC}"/>
              </a:ext>
            </a:extLst>
          </p:cNvPr>
          <p:cNvSpPr/>
          <p:nvPr/>
        </p:nvSpPr>
        <p:spPr>
          <a:xfrm>
            <a:off x="693975" y="2153102"/>
            <a:ext cx="4233279"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CLI (Command Line Interface)</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 name="직사각형 21">
            <a:extLst>
              <a:ext uri="{FF2B5EF4-FFF2-40B4-BE49-F238E27FC236}">
                <a16:creationId xmlns:a16="http://schemas.microsoft.com/office/drawing/2014/main" id="{80206EB7-58C5-6876-A0C7-7E9AEC449692}"/>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Cài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đặt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                        )</a:t>
            </a:r>
          </a:p>
        </p:txBody>
      </p:sp>
      <p:pic>
        <p:nvPicPr>
          <p:cNvPr id="4" name="Picture 4" descr="Microsoft, Windows 10 19H2 Insider Preview 배포 시작 : 클리앙">
            <a:extLst>
              <a:ext uri="{FF2B5EF4-FFF2-40B4-BE49-F238E27FC236}">
                <a16:creationId xmlns:a16="http://schemas.microsoft.com/office/drawing/2014/main" id="{3C50C3C4-6125-2C1F-365A-FD19FC0605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0550" y="1294207"/>
            <a:ext cx="1763999" cy="5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349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Khởi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Git</a:t>
              </a:r>
              <a:endPar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17" name="그룹 1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cs typeface="iCiel Samsung Sharp Sans Medium" pitchFamily="2" charset="77"/>
                </a:rPr>
                <a:t>Cài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đặt</a:t>
              </a:r>
              <a:r>
                <a:rPr lang="en-US" altLang="ko-KR" b="1" dirty="0">
                  <a:solidFill>
                    <a:schemeClr val="bg1"/>
                  </a:solidFill>
                  <a:latin typeface="iCiel Samsung Sharp Sans Medium" pitchFamily="2" charset="77"/>
                  <a:cs typeface="iCiel Samsung Sharp Sans Medium" pitchFamily="2" charset="77"/>
                </a:rPr>
                <a:t> Git &amp; GitHub</a:t>
              </a:r>
            </a:p>
          </p:txBody>
        </p:sp>
        <p:sp>
          <p:nvSpPr>
            <p:cNvPr id="19" name="직사각형 1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8" name="그룹 7">
            <a:extLst>
              <a:ext uri="{FF2B5EF4-FFF2-40B4-BE49-F238E27FC236}">
                <a16:creationId xmlns:a16="http://schemas.microsoft.com/office/drawing/2014/main" id="{DAC7B339-0AB3-481A-B7CC-6D5AFBC5F30F}"/>
              </a:ext>
            </a:extLst>
          </p:cNvPr>
          <p:cNvGrpSpPr/>
          <p:nvPr/>
        </p:nvGrpSpPr>
        <p:grpSpPr>
          <a:xfrm>
            <a:off x="708174" y="2543999"/>
            <a:ext cx="8537674" cy="2842955"/>
            <a:chOff x="708174" y="2533839"/>
            <a:chExt cx="8537674" cy="2842955"/>
          </a:xfrm>
        </p:grpSpPr>
        <p:sp>
          <p:nvSpPr>
            <p:cNvPr id="2" name="오른쪽 화살표 1"/>
            <p:cNvSpPr/>
            <p:nvPr/>
          </p:nvSpPr>
          <p:spPr>
            <a:xfrm>
              <a:off x="3997253" y="3782192"/>
              <a:ext cx="365760" cy="340631"/>
            </a:xfrm>
            <a:prstGeom prst="right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그룹 2">
              <a:extLst>
                <a:ext uri="{FF2B5EF4-FFF2-40B4-BE49-F238E27FC236}">
                  <a16:creationId xmlns:a16="http://schemas.microsoft.com/office/drawing/2014/main" id="{BEBE0CA5-4983-4B8E-BB55-19F48863CF06}"/>
                </a:ext>
              </a:extLst>
            </p:cNvPr>
            <p:cNvGrpSpPr/>
            <p:nvPr/>
          </p:nvGrpSpPr>
          <p:grpSpPr>
            <a:xfrm>
              <a:off x="708174" y="2539455"/>
              <a:ext cx="3071346" cy="2837339"/>
              <a:chOff x="702941" y="3085103"/>
              <a:chExt cx="2865012" cy="2646726"/>
            </a:xfrm>
          </p:grpSpPr>
          <p:pic>
            <p:nvPicPr>
              <p:cNvPr id="14" name="그림 13">
                <a:extLst>
                  <a:ext uri="{FF2B5EF4-FFF2-40B4-BE49-F238E27FC236}">
                    <a16:creationId xmlns:a16="http://schemas.microsoft.com/office/drawing/2014/main" id="{705FC976-1B63-4B0B-AF92-93D078D397BC}"/>
                  </a:ext>
                </a:extLst>
              </p:cNvPr>
              <p:cNvPicPr>
                <a:picLocks noChangeAspect="1"/>
              </p:cNvPicPr>
              <p:nvPr/>
            </p:nvPicPr>
            <p:blipFill>
              <a:blip r:embed="rId3"/>
              <a:stretch>
                <a:fillRect/>
              </a:stretch>
            </p:blipFill>
            <p:spPr>
              <a:xfrm>
                <a:off x="702941" y="3085103"/>
                <a:ext cx="2865012" cy="2646726"/>
              </a:xfrm>
              <a:prstGeom prst="rect">
                <a:avLst/>
              </a:prstGeom>
              <a:ln>
                <a:solidFill>
                  <a:schemeClr val="tx1">
                    <a:lumMod val="50000"/>
                    <a:lumOff val="50000"/>
                  </a:schemeClr>
                </a:solidFill>
              </a:ln>
            </p:spPr>
          </p:pic>
          <p:sp>
            <p:nvSpPr>
              <p:cNvPr id="24" name="직사각형 23">
                <a:extLst>
                  <a:ext uri="{FF2B5EF4-FFF2-40B4-BE49-F238E27FC236}">
                    <a16:creationId xmlns:a16="http://schemas.microsoft.com/office/drawing/2014/main" id="{CD422C77-DD4C-4FDF-B8E1-A2BD481C3924}"/>
                  </a:ext>
                </a:extLst>
              </p:cNvPr>
              <p:cNvSpPr/>
              <p:nvPr/>
            </p:nvSpPr>
            <p:spPr>
              <a:xfrm>
                <a:off x="1272988" y="3415553"/>
                <a:ext cx="2115671" cy="349624"/>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5B11">
                      <a:alpha val="50000"/>
                    </a:srgbClr>
                  </a:solidFill>
                  <a:latin typeface="SamsungOne-400" panose="020B0503030303020204" pitchFamily="34" charset="0"/>
                </a:endParaRPr>
              </a:p>
            </p:txBody>
          </p:sp>
        </p:grpSp>
        <p:grpSp>
          <p:nvGrpSpPr>
            <p:cNvPr id="5" name="그룹 4">
              <a:extLst>
                <a:ext uri="{FF2B5EF4-FFF2-40B4-BE49-F238E27FC236}">
                  <a16:creationId xmlns:a16="http://schemas.microsoft.com/office/drawing/2014/main" id="{8514C47F-35CC-45A7-ADFD-28FC649D0E74}"/>
                </a:ext>
              </a:extLst>
            </p:cNvPr>
            <p:cNvGrpSpPr/>
            <p:nvPr/>
          </p:nvGrpSpPr>
          <p:grpSpPr>
            <a:xfrm>
              <a:off x="4580746" y="2533839"/>
              <a:ext cx="4665102" cy="2837339"/>
              <a:chOff x="5104873" y="3085103"/>
              <a:chExt cx="4351699" cy="2646726"/>
            </a:xfrm>
          </p:grpSpPr>
          <p:pic>
            <p:nvPicPr>
              <p:cNvPr id="23" name="그림 22">
                <a:extLst>
                  <a:ext uri="{FF2B5EF4-FFF2-40B4-BE49-F238E27FC236}">
                    <a16:creationId xmlns:a16="http://schemas.microsoft.com/office/drawing/2014/main" id="{FCF73FE9-CAEE-4AC6-9DDA-82CCB0CB06D6}"/>
                  </a:ext>
                </a:extLst>
              </p:cNvPr>
              <p:cNvPicPr>
                <a:picLocks noChangeAspect="1"/>
              </p:cNvPicPr>
              <p:nvPr/>
            </p:nvPicPr>
            <p:blipFill>
              <a:blip r:embed="rId4"/>
              <a:stretch>
                <a:fillRect/>
              </a:stretch>
            </p:blipFill>
            <p:spPr>
              <a:xfrm>
                <a:off x="5104873" y="3085103"/>
                <a:ext cx="4351699" cy="2646726"/>
              </a:xfrm>
              <a:prstGeom prst="rect">
                <a:avLst/>
              </a:prstGeom>
            </p:spPr>
          </p:pic>
          <p:sp>
            <p:nvSpPr>
              <p:cNvPr id="25" name="직사각형 24">
                <a:extLst>
                  <a:ext uri="{FF2B5EF4-FFF2-40B4-BE49-F238E27FC236}">
                    <a16:creationId xmlns:a16="http://schemas.microsoft.com/office/drawing/2014/main" id="{CD422C77-DD4C-4FDF-B8E1-A2BD481C3924}"/>
                  </a:ext>
                </a:extLst>
              </p:cNvPr>
              <p:cNvSpPr/>
              <p:nvPr/>
            </p:nvSpPr>
            <p:spPr>
              <a:xfrm>
                <a:off x="5979460" y="3297759"/>
                <a:ext cx="439270" cy="23433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5B11">
                      <a:alpha val="50000"/>
                    </a:srgbClr>
                  </a:solidFill>
                  <a:latin typeface="SamsungOne-400" panose="020B0503030303020204" pitchFamily="34" charset="0"/>
                </a:endParaRPr>
              </a:p>
            </p:txBody>
          </p:sp>
          <p:sp>
            <p:nvSpPr>
              <p:cNvPr id="4" name="TextBox 3"/>
              <p:cNvSpPr txBox="1"/>
              <p:nvPr/>
            </p:nvSpPr>
            <p:spPr>
              <a:xfrm>
                <a:off x="5907742" y="3765177"/>
                <a:ext cx="3127895" cy="746460"/>
              </a:xfrm>
              <a:prstGeom prst="rect">
                <a:avLst/>
              </a:prstGeom>
              <a:noFill/>
            </p:spPr>
            <p:txBody>
              <a:bodyPr wrap="none" rtlCol="0">
                <a:spAutoFit/>
              </a:bodyPr>
              <a:lstStyle/>
              <a:p>
                <a:pPr marL="12700">
                  <a:lnSpc>
                    <a:spcPct val="100000"/>
                  </a:lnSpc>
                  <a:spcBef>
                    <a:spcPts val="960"/>
                  </a:spcBef>
                </a:pPr>
                <a:r>
                  <a:rPr lang="en-US" altLang="ko-KR" sz="1200" dirty="0">
                    <a:solidFill>
                      <a:srgbClr val="00B050"/>
                    </a:solidFill>
                    <a:latin typeface="SamsungOne-400" panose="020B0503030303020204" pitchFamily="34" charset="0"/>
                    <a:ea typeface="SamsungOne-400" panose="020B0503030303020204" pitchFamily="34" charset="0"/>
                  </a:rPr>
                  <a:t>Master</a:t>
                </a:r>
                <a:endParaRPr lang="ko-KR" altLang="en-US" sz="1200" dirty="0">
                  <a:solidFill>
                    <a:srgbClr val="00B050"/>
                  </a:solidFill>
                  <a:latin typeface="SamsungOne-400" panose="020B0503030303020204" pitchFamily="34" charset="0"/>
                  <a:ea typeface="SamsungOne-400" panose="020B0503030303020204" pitchFamily="34" charset="0"/>
                </a:endParaRPr>
              </a:p>
              <a:p>
                <a:pPr marL="12700">
                  <a:lnSpc>
                    <a:spcPct val="100000"/>
                  </a:lnSpc>
                  <a:spcBef>
                    <a:spcPts val="640"/>
                  </a:spcBef>
                </a:pPr>
                <a:r>
                  <a:rPr lang="en-US" altLang="ko-KR" sz="1200" dirty="0">
                    <a:solidFill>
                      <a:schemeClr val="bg1"/>
                    </a:solidFill>
                    <a:latin typeface="SamsungOne-400" panose="020B0503030303020204" pitchFamily="34" charset="0"/>
                    <a:ea typeface="SamsungOne-400" panose="020B0503030303020204" pitchFamily="34" charset="0"/>
                  </a:rPr>
                  <a:t>Main branch </a:t>
                </a:r>
              </a:p>
              <a:p>
                <a:pPr marL="12700">
                  <a:lnSpc>
                    <a:spcPct val="100000"/>
                  </a:lnSpc>
                  <a:spcBef>
                    <a:spcPts val="640"/>
                  </a:spcBef>
                </a:pPr>
                <a:r>
                  <a:rPr lang="en-US" altLang="ko-KR" sz="1200" dirty="0">
                    <a:solidFill>
                      <a:schemeClr val="bg1"/>
                    </a:solidFill>
                    <a:latin typeface="SamsungOne-400" panose="020B0503030303020204" pitchFamily="34" charset="0"/>
                    <a:ea typeface="SamsungOne-400" panose="020B0503030303020204" pitchFamily="34" charset="0"/>
                  </a:rPr>
                  <a:t>(working environment that stores the final version)</a:t>
                </a:r>
                <a:endParaRPr lang="ko-KR" altLang="en-US" sz="1200" dirty="0">
                  <a:solidFill>
                    <a:schemeClr val="bg1"/>
                  </a:solidFill>
                  <a:latin typeface="SamsungOne-400" panose="020B0503030303020204" pitchFamily="34" charset="0"/>
                  <a:ea typeface="SamsungOne-400" panose="020B0503030303020204" pitchFamily="34" charset="0"/>
                </a:endParaRPr>
              </a:p>
            </p:txBody>
          </p:sp>
          <p:cxnSp>
            <p:nvCxnSpPr>
              <p:cNvPr id="6" name="직선 화살표 연결선 5"/>
              <p:cNvCxnSpPr/>
              <p:nvPr/>
            </p:nvCxnSpPr>
            <p:spPr>
              <a:xfrm>
                <a:off x="6199095" y="3532094"/>
                <a:ext cx="0" cy="23308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0" name="직사각형 29">
            <a:extLst>
              <a:ext uri="{FF2B5EF4-FFF2-40B4-BE49-F238E27FC236}">
                <a16:creationId xmlns:a16="http://schemas.microsoft.com/office/drawing/2014/main" id="{94C76CF2-16B4-49F0-9425-4DF89FBE93FF}"/>
              </a:ext>
            </a:extLst>
          </p:cNvPr>
          <p:cNvSpPr/>
          <p:nvPr/>
        </p:nvSpPr>
        <p:spPr>
          <a:xfrm>
            <a:off x="693975" y="2153102"/>
            <a:ext cx="8640069"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Thiết lập ban đầu - thiết lập thông tin người dùng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Git Bash)	</a:t>
            </a:r>
          </a:p>
        </p:txBody>
      </p:sp>
      <p:sp>
        <p:nvSpPr>
          <p:cNvPr id="7" name="직사각형 21">
            <a:extLst>
              <a:ext uri="{FF2B5EF4-FFF2-40B4-BE49-F238E27FC236}">
                <a16:creationId xmlns:a16="http://schemas.microsoft.com/office/drawing/2014/main" id="{E2C655C0-0BC9-2552-CFE9-1BCB8BEB6BAB}"/>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Cài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đặt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                        )</a:t>
            </a:r>
          </a:p>
        </p:txBody>
      </p:sp>
      <p:pic>
        <p:nvPicPr>
          <p:cNvPr id="9" name="Picture 4" descr="Microsoft, Windows 10 19H2 Insider Preview 배포 시작 : 클리앙">
            <a:extLst>
              <a:ext uri="{FF2B5EF4-FFF2-40B4-BE49-F238E27FC236}">
                <a16:creationId xmlns:a16="http://schemas.microsoft.com/office/drawing/2014/main" id="{F4FCF1BF-5BF5-02EF-3BE8-2CD78942A6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0550" y="1294207"/>
            <a:ext cx="1763999" cy="5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383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cs typeface="iCiel Samsung Sharp Sans Medium" pitchFamily="2" charset="77"/>
                </a:rPr>
                <a:t>Cài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đặt</a:t>
              </a:r>
              <a:r>
                <a:rPr lang="en-US" altLang="ko-KR" b="1" dirty="0">
                  <a:solidFill>
                    <a:schemeClr val="bg1"/>
                  </a:solidFill>
                  <a:latin typeface="iCiel Samsung Sharp Sans Medium" pitchFamily="2" charset="77"/>
                  <a:cs typeface="iCiel Samsung Sharp Sans Medium" pitchFamily="2" charset="77"/>
                </a:rPr>
                <a:t> Git &amp; GitHub</a:t>
              </a:r>
            </a:p>
          </p:txBody>
        </p:sp>
        <p:sp>
          <p:nvSpPr>
            <p:cNvPr id="19" name="직사각형 1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3" name="그룹 2">
            <a:extLst>
              <a:ext uri="{FF2B5EF4-FFF2-40B4-BE49-F238E27FC236}">
                <a16:creationId xmlns:a16="http://schemas.microsoft.com/office/drawing/2014/main" id="{1DE66DDA-0BB7-4146-B271-BCFC48B5E419}"/>
              </a:ext>
            </a:extLst>
          </p:cNvPr>
          <p:cNvGrpSpPr/>
          <p:nvPr/>
        </p:nvGrpSpPr>
        <p:grpSpPr>
          <a:xfrm>
            <a:off x="693975" y="3123288"/>
            <a:ext cx="5065774" cy="3081029"/>
            <a:chOff x="3716527" y="2993666"/>
            <a:chExt cx="5160773" cy="3138808"/>
          </a:xfrm>
        </p:grpSpPr>
        <p:pic>
          <p:nvPicPr>
            <p:cNvPr id="26" name="그림 25">
              <a:extLst>
                <a:ext uri="{FF2B5EF4-FFF2-40B4-BE49-F238E27FC236}">
                  <a16:creationId xmlns:a16="http://schemas.microsoft.com/office/drawing/2014/main" id="{B2F39C1A-8BC5-48A2-9D93-C3254FAFAECE}"/>
                </a:ext>
              </a:extLst>
            </p:cNvPr>
            <p:cNvPicPr>
              <a:picLocks noChangeAspect="1"/>
            </p:cNvPicPr>
            <p:nvPr/>
          </p:nvPicPr>
          <p:blipFill>
            <a:blip r:embed="rId3"/>
            <a:stretch>
              <a:fillRect/>
            </a:stretch>
          </p:blipFill>
          <p:spPr>
            <a:xfrm>
              <a:off x="3716527" y="2993666"/>
              <a:ext cx="5160773" cy="3138808"/>
            </a:xfrm>
            <a:prstGeom prst="rect">
              <a:avLst/>
            </a:prstGeom>
            <a:ln w="3175">
              <a:solidFill>
                <a:schemeClr val="bg1">
                  <a:lumMod val="65000"/>
                </a:schemeClr>
              </a:solidFill>
            </a:ln>
          </p:spPr>
        </p:pic>
        <p:sp>
          <p:nvSpPr>
            <p:cNvPr id="30" name="직사각형 29">
              <a:extLst>
                <a:ext uri="{FF2B5EF4-FFF2-40B4-BE49-F238E27FC236}">
                  <a16:creationId xmlns:a16="http://schemas.microsoft.com/office/drawing/2014/main" id="{2D55230C-6189-4BC4-AD9F-AA4853542816}"/>
                </a:ext>
              </a:extLst>
            </p:cNvPr>
            <p:cNvSpPr/>
            <p:nvPr/>
          </p:nvSpPr>
          <p:spPr>
            <a:xfrm>
              <a:off x="3716528" y="3429000"/>
              <a:ext cx="3155850" cy="16232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n>
                  <a:solidFill>
                    <a:schemeClr val="accent4">
                      <a:lumMod val="40000"/>
                      <a:lumOff val="60000"/>
                    </a:schemeClr>
                  </a:solidFill>
                </a:ln>
                <a:solidFill>
                  <a:schemeClr val="tx1"/>
                </a:solidFill>
              </a:endParaRPr>
            </a:p>
          </p:txBody>
        </p:sp>
        <p:sp>
          <p:nvSpPr>
            <p:cNvPr id="32" name="직사각형 31">
              <a:extLst>
                <a:ext uri="{FF2B5EF4-FFF2-40B4-BE49-F238E27FC236}">
                  <a16:creationId xmlns:a16="http://schemas.microsoft.com/office/drawing/2014/main" id="{B76968AC-0B13-477A-B173-FEA785745E62}"/>
                </a:ext>
              </a:extLst>
            </p:cNvPr>
            <p:cNvSpPr/>
            <p:nvPr/>
          </p:nvSpPr>
          <p:spPr>
            <a:xfrm>
              <a:off x="3722278" y="3793417"/>
              <a:ext cx="3150099" cy="16232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n>
                  <a:solidFill>
                    <a:schemeClr val="accent4">
                      <a:lumMod val="40000"/>
                      <a:lumOff val="60000"/>
                    </a:schemeClr>
                  </a:solidFill>
                </a:ln>
                <a:solidFill>
                  <a:schemeClr val="tx1"/>
                </a:solidFill>
              </a:endParaRPr>
            </a:p>
          </p:txBody>
        </p:sp>
      </p:grpSp>
      <p:sp>
        <p:nvSpPr>
          <p:cNvPr id="34" name="직사각형 33">
            <a:extLst>
              <a:ext uri="{FF2B5EF4-FFF2-40B4-BE49-F238E27FC236}">
                <a16:creationId xmlns:a16="http://schemas.microsoft.com/office/drawing/2014/main" id="{49ED8FB0-EE42-4CCA-B802-6D3311E5ABA5}"/>
              </a:ext>
            </a:extLst>
          </p:cNvPr>
          <p:cNvSpPr/>
          <p:nvPr/>
        </p:nvSpPr>
        <p:spPr>
          <a:xfrm>
            <a:off x="693975" y="2153102"/>
            <a:ext cx="8640069"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Cài đặt thông tin người dùng</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6AEAB09D-E9B7-4AF5-B9A8-1A678D26F837}"/>
              </a:ext>
            </a:extLst>
          </p:cNvPr>
          <p:cNvGrpSpPr/>
          <p:nvPr/>
        </p:nvGrpSpPr>
        <p:grpSpPr>
          <a:xfrm>
            <a:off x="693975" y="2505513"/>
            <a:ext cx="4771009" cy="512066"/>
            <a:chOff x="3730230" y="2460828"/>
            <a:chExt cx="4771009" cy="512066"/>
          </a:xfrm>
        </p:grpSpPr>
        <p:sp>
          <p:nvSpPr>
            <p:cNvPr id="20" name="TextBox 19">
              <a:extLst>
                <a:ext uri="{FF2B5EF4-FFF2-40B4-BE49-F238E27FC236}">
                  <a16:creationId xmlns:a16="http://schemas.microsoft.com/office/drawing/2014/main" id="{EDE9DE63-A624-434E-8A98-92CE6C88C0FB}"/>
                </a:ext>
              </a:extLst>
            </p:cNvPr>
            <p:cNvSpPr txBox="1"/>
            <p:nvPr/>
          </p:nvSpPr>
          <p:spPr>
            <a:xfrm>
              <a:off x="3800650" y="2460828"/>
              <a:ext cx="4700589" cy="512066"/>
            </a:xfrm>
            <a:prstGeom prst="rect">
              <a:avLst/>
            </a:prstGeom>
            <a:solidFill>
              <a:schemeClr val="tx1"/>
            </a:solidFill>
          </p:spPr>
          <p:txBody>
            <a:bodyPr wrap="square" rtlCol="0">
              <a:noAutofit/>
            </a:bodyPr>
            <a:lstStyle/>
            <a:p>
              <a:r>
                <a:rPr lang="en-US" altLang="ko-KR" sz="13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config --global user.name “siciot”</a:t>
              </a:r>
            </a:p>
            <a:p>
              <a:r>
                <a:rPr lang="en-US" altLang="ko-KR" sz="13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config --global user.email siciot.2021@gmail.com</a:t>
              </a:r>
            </a:p>
          </p:txBody>
        </p:sp>
        <p:sp>
          <p:nvSpPr>
            <p:cNvPr id="21" name="직사각형 20">
              <a:extLst>
                <a:ext uri="{FF2B5EF4-FFF2-40B4-BE49-F238E27FC236}">
                  <a16:creationId xmlns:a16="http://schemas.microsoft.com/office/drawing/2014/main" id="{A73250E4-0636-49F1-BEB5-17D9B62C9F25}"/>
                </a:ext>
              </a:extLst>
            </p:cNvPr>
            <p:cNvSpPr/>
            <p:nvPr/>
          </p:nvSpPr>
          <p:spPr>
            <a:xfrm>
              <a:off x="3730230" y="2460830"/>
              <a:ext cx="70420" cy="51206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Consolas" panose="020B0609020204030204" pitchFamily="49" charset="0"/>
              </a:endParaRPr>
            </a:p>
          </p:txBody>
        </p:sp>
      </p:grpSp>
      <p:grpSp>
        <p:nvGrpSpPr>
          <p:cNvPr id="22" name="그룹 26">
            <a:extLst>
              <a:ext uri="{FF2B5EF4-FFF2-40B4-BE49-F238E27FC236}">
                <a16:creationId xmlns:a16="http://schemas.microsoft.com/office/drawing/2014/main" id="{BB2A6CE1-7635-AC4E-90BC-CFD0F31EF094}"/>
              </a:ext>
            </a:extLst>
          </p:cNvPr>
          <p:cNvGrpSpPr/>
          <p:nvPr/>
        </p:nvGrpSpPr>
        <p:grpSpPr>
          <a:xfrm>
            <a:off x="559817" y="1902381"/>
            <a:ext cx="8783192" cy="215444"/>
            <a:chOff x="559817" y="2136914"/>
            <a:chExt cx="8783192" cy="215444"/>
          </a:xfrm>
        </p:grpSpPr>
        <p:sp>
          <p:nvSpPr>
            <p:cNvPr id="31" name="직사각형 27">
              <a:extLst>
                <a:ext uri="{FF2B5EF4-FFF2-40B4-BE49-F238E27FC236}">
                  <a16:creationId xmlns:a16="http://schemas.microsoft.com/office/drawing/2014/main" id="{D290625A-38DD-4744-ABBD-94BBFE435D0F}"/>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33" name="직사각형 28">
              <a:extLst>
                <a:ext uri="{FF2B5EF4-FFF2-40B4-BE49-F238E27FC236}">
                  <a16:creationId xmlns:a16="http://schemas.microsoft.com/office/drawing/2014/main" id="{4B582972-C4A4-1B4D-864F-41B7B2A9CEE7}"/>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Khởi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Git</a:t>
              </a:r>
              <a:endPar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4" name="직사각형 21">
            <a:extLst>
              <a:ext uri="{FF2B5EF4-FFF2-40B4-BE49-F238E27FC236}">
                <a16:creationId xmlns:a16="http://schemas.microsoft.com/office/drawing/2014/main" id="{A7CA1781-BF2A-39D0-6A29-B4C483A33C89}"/>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Cài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đặt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                        )</a:t>
            </a:r>
          </a:p>
        </p:txBody>
      </p:sp>
      <p:pic>
        <p:nvPicPr>
          <p:cNvPr id="5" name="Picture 4" descr="Microsoft, Windows 10 19H2 Insider Preview 배포 시작 : 클리앙">
            <a:extLst>
              <a:ext uri="{FF2B5EF4-FFF2-40B4-BE49-F238E27FC236}">
                <a16:creationId xmlns:a16="http://schemas.microsoft.com/office/drawing/2014/main" id="{020D3C6C-D7EE-5DD2-7E64-F223FD73E0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0550" y="1294207"/>
            <a:ext cx="1763999" cy="5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712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Hướng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dẫn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Git</a:t>
              </a:r>
              <a:endPar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16" name="직사각형 15">
            <a:extLst>
              <a:ext uri="{FF2B5EF4-FFF2-40B4-BE49-F238E27FC236}">
                <a16:creationId xmlns:a16="http://schemas.microsoft.com/office/drawing/2014/main" id="{D8BF98C4-B566-4812-B5F0-560CFBA969E7}"/>
              </a:ext>
            </a:extLst>
          </p:cNvPr>
          <p:cNvSpPr/>
          <p:nvPr/>
        </p:nvSpPr>
        <p:spPr>
          <a:xfrm>
            <a:off x="6459511" y="2170881"/>
            <a:ext cx="2872298"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đặt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Terminal</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7" name="그룹 1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cs typeface="iCiel Samsung Sharp Sans Medium" pitchFamily="2" charset="77"/>
                </a:rPr>
                <a:t>Cài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đặt</a:t>
              </a:r>
              <a:r>
                <a:rPr lang="en-US" altLang="ko-KR" b="1" dirty="0">
                  <a:solidFill>
                    <a:schemeClr val="bg1"/>
                  </a:solidFill>
                  <a:latin typeface="iCiel Samsung Sharp Sans Medium" pitchFamily="2" charset="77"/>
                  <a:cs typeface="iCiel Samsung Sharp Sans Medium" pitchFamily="2" charset="77"/>
                </a:rPr>
                <a:t> Git &amp; GitHub</a:t>
              </a:r>
            </a:p>
          </p:txBody>
        </p:sp>
        <p:sp>
          <p:nvSpPr>
            <p:cNvPr id="19" name="직사각형 1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2" name="그룹 1">
            <a:extLst>
              <a:ext uri="{FF2B5EF4-FFF2-40B4-BE49-F238E27FC236}">
                <a16:creationId xmlns:a16="http://schemas.microsoft.com/office/drawing/2014/main" id="{5715517E-987F-47DB-90FF-99FFFAE72DBE}"/>
              </a:ext>
            </a:extLst>
          </p:cNvPr>
          <p:cNvGrpSpPr/>
          <p:nvPr/>
        </p:nvGrpSpPr>
        <p:grpSpPr>
          <a:xfrm>
            <a:off x="6630891" y="2594793"/>
            <a:ext cx="2947449" cy="492443"/>
            <a:chOff x="712181" y="3264269"/>
            <a:chExt cx="2947449" cy="492443"/>
          </a:xfrm>
        </p:grpSpPr>
        <p:sp>
          <p:nvSpPr>
            <p:cNvPr id="36" name="TextBox 35">
              <a:extLst>
                <a:ext uri="{FF2B5EF4-FFF2-40B4-BE49-F238E27FC236}">
                  <a16:creationId xmlns:a16="http://schemas.microsoft.com/office/drawing/2014/main" id="{B632BF92-DE91-445E-9CC2-1EC15FB92756}"/>
                </a:ext>
              </a:extLst>
            </p:cNvPr>
            <p:cNvSpPr txBox="1"/>
            <p:nvPr/>
          </p:nvSpPr>
          <p:spPr>
            <a:xfrm>
              <a:off x="796305" y="3264269"/>
              <a:ext cx="2863325" cy="492443"/>
            </a:xfrm>
            <a:prstGeom prst="rect">
              <a:avLst/>
            </a:prstGeom>
            <a:solidFill>
              <a:schemeClr val="tx1"/>
            </a:solidFill>
          </p:spPr>
          <p:txBody>
            <a:bodyPr wrap="square" rtlCol="0">
              <a:noAutofit/>
            </a:bodyPr>
            <a:lstStyle/>
            <a:p>
              <a:r>
                <a:rPr lang="en-US" altLang="ko-KR" sz="13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3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sudo</a:t>
              </a:r>
              <a:r>
                <a:rPr lang="en-US" altLang="ko-KR" sz="13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apt-get update</a:t>
              </a:r>
            </a:p>
            <a:p>
              <a:r>
                <a:rPr lang="en-US" altLang="ko-KR" sz="13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3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sudo</a:t>
              </a:r>
              <a:r>
                <a:rPr lang="en-US" altLang="ko-KR" sz="13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apt-get install git</a:t>
              </a:r>
            </a:p>
          </p:txBody>
        </p:sp>
        <p:sp>
          <p:nvSpPr>
            <p:cNvPr id="37" name="직사각형 36">
              <a:extLst>
                <a:ext uri="{FF2B5EF4-FFF2-40B4-BE49-F238E27FC236}">
                  <a16:creationId xmlns:a16="http://schemas.microsoft.com/office/drawing/2014/main" id="{BBEFD118-A187-4485-A5B1-5E97F6BCB498}"/>
                </a:ext>
              </a:extLst>
            </p:cNvPr>
            <p:cNvSpPr/>
            <p:nvPr/>
          </p:nvSpPr>
          <p:spPr>
            <a:xfrm>
              <a:off x="712181" y="3264270"/>
              <a:ext cx="84123" cy="49244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nvGrpSpPr>
          <p:cNvPr id="6" name="그룹 5">
            <a:extLst>
              <a:ext uri="{FF2B5EF4-FFF2-40B4-BE49-F238E27FC236}">
                <a16:creationId xmlns:a16="http://schemas.microsoft.com/office/drawing/2014/main" id="{98097588-4268-4149-984F-027E1B1FD7DD}"/>
              </a:ext>
            </a:extLst>
          </p:cNvPr>
          <p:cNvGrpSpPr/>
          <p:nvPr/>
        </p:nvGrpSpPr>
        <p:grpSpPr>
          <a:xfrm>
            <a:off x="559816" y="2228480"/>
            <a:ext cx="5777961" cy="3654160"/>
            <a:chOff x="559816" y="2228480"/>
            <a:chExt cx="5777961" cy="3654160"/>
          </a:xfrm>
        </p:grpSpPr>
        <p:grpSp>
          <p:nvGrpSpPr>
            <p:cNvPr id="4" name="그룹 3">
              <a:extLst>
                <a:ext uri="{FF2B5EF4-FFF2-40B4-BE49-F238E27FC236}">
                  <a16:creationId xmlns:a16="http://schemas.microsoft.com/office/drawing/2014/main" id="{41DF6495-B013-4BFB-A7FB-0A8BE14DD46E}"/>
                </a:ext>
              </a:extLst>
            </p:cNvPr>
            <p:cNvGrpSpPr/>
            <p:nvPr/>
          </p:nvGrpSpPr>
          <p:grpSpPr>
            <a:xfrm>
              <a:off x="559816" y="2228480"/>
              <a:ext cx="5777961" cy="3654160"/>
              <a:chOff x="4196746" y="1902381"/>
              <a:chExt cx="5160772" cy="3263831"/>
            </a:xfrm>
          </p:grpSpPr>
          <p:pic>
            <p:nvPicPr>
              <p:cNvPr id="25" name="그림 24">
                <a:extLst>
                  <a:ext uri="{FF2B5EF4-FFF2-40B4-BE49-F238E27FC236}">
                    <a16:creationId xmlns:a16="http://schemas.microsoft.com/office/drawing/2014/main" id="{4A3581E4-E9F9-4490-BA68-5387FDA50B23}"/>
                  </a:ext>
                </a:extLst>
              </p:cNvPr>
              <p:cNvPicPr>
                <a:picLocks noChangeAspect="1"/>
              </p:cNvPicPr>
              <p:nvPr/>
            </p:nvPicPr>
            <p:blipFill rotWithShape="1">
              <a:blip r:embed="rId3"/>
              <a:srcRect b="11283"/>
              <a:stretch/>
            </p:blipFill>
            <p:spPr>
              <a:xfrm>
                <a:off x="4196746" y="1902381"/>
                <a:ext cx="5160772" cy="3263831"/>
              </a:xfrm>
              <a:prstGeom prst="rect">
                <a:avLst/>
              </a:prstGeom>
            </p:spPr>
          </p:pic>
          <p:sp>
            <p:nvSpPr>
              <p:cNvPr id="34" name="직사각형 33">
                <a:extLst>
                  <a:ext uri="{FF2B5EF4-FFF2-40B4-BE49-F238E27FC236}">
                    <a16:creationId xmlns:a16="http://schemas.microsoft.com/office/drawing/2014/main" id="{0672D908-2E30-4545-8D5C-E8089C69291B}"/>
                  </a:ext>
                </a:extLst>
              </p:cNvPr>
              <p:cNvSpPr/>
              <p:nvPr/>
            </p:nvSpPr>
            <p:spPr>
              <a:xfrm>
                <a:off x="4222502" y="2851235"/>
                <a:ext cx="1790345" cy="14523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n>
                    <a:solidFill>
                      <a:schemeClr val="accent4">
                        <a:lumMod val="40000"/>
                        <a:lumOff val="60000"/>
                      </a:schemeClr>
                    </a:solidFill>
                  </a:ln>
                  <a:solidFill>
                    <a:schemeClr val="tx1"/>
                  </a:solidFill>
                </a:endParaRPr>
              </a:p>
            </p:txBody>
          </p:sp>
          <p:sp>
            <p:nvSpPr>
              <p:cNvPr id="35" name="직사각형 34">
                <a:extLst>
                  <a:ext uri="{FF2B5EF4-FFF2-40B4-BE49-F238E27FC236}">
                    <a16:creationId xmlns:a16="http://schemas.microsoft.com/office/drawing/2014/main" id="{14D76B93-89D2-4015-902B-0533F52470B9}"/>
                  </a:ext>
                </a:extLst>
              </p:cNvPr>
              <p:cNvSpPr/>
              <p:nvPr/>
            </p:nvSpPr>
            <p:spPr>
              <a:xfrm>
                <a:off x="4222502" y="2148541"/>
                <a:ext cx="1790345" cy="14523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chemeClr val="accent4">
                        <a:lumMod val="40000"/>
                        <a:lumOff val="60000"/>
                      </a:schemeClr>
                    </a:solidFill>
                  </a:ln>
                  <a:solidFill>
                    <a:schemeClr val="tx1"/>
                  </a:solidFill>
                </a:endParaRPr>
              </a:p>
            </p:txBody>
          </p:sp>
        </p:grpSp>
        <p:sp>
          <p:nvSpPr>
            <p:cNvPr id="5" name="직사각형 4">
              <a:extLst>
                <a:ext uri="{FF2B5EF4-FFF2-40B4-BE49-F238E27FC236}">
                  <a16:creationId xmlns:a16="http://schemas.microsoft.com/office/drawing/2014/main" id="{B95659B0-A4CC-41B6-96DE-4F5380A09609}"/>
                </a:ext>
              </a:extLst>
            </p:cNvPr>
            <p:cNvSpPr/>
            <p:nvPr/>
          </p:nvSpPr>
          <p:spPr>
            <a:xfrm>
              <a:off x="2214880" y="2265681"/>
              <a:ext cx="3058160" cy="15240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6" name="그룹 25"/>
          <p:cNvGrpSpPr/>
          <p:nvPr/>
        </p:nvGrpSpPr>
        <p:grpSpPr>
          <a:xfrm>
            <a:off x="451586" y="1304767"/>
            <a:ext cx="9004986" cy="510418"/>
            <a:chOff x="451586" y="1304767"/>
            <a:chExt cx="9004986" cy="510418"/>
          </a:xfrm>
        </p:grpSpPr>
        <p:sp>
          <p:nvSpPr>
            <p:cNvPr id="30" name="직사각형 29">
              <a:extLst>
                <a:ext uri="{FF2B5EF4-FFF2-40B4-BE49-F238E27FC236}">
                  <a16:creationId xmlns:a16="http://schemas.microsoft.com/office/drawing/2014/main" id="{505F7BBB-C251-BA46-B5BC-6B7EFC48A9B1}"/>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Cài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đặt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                  /                     )</a:t>
              </a:r>
            </a:p>
          </p:txBody>
        </p:sp>
        <p:grpSp>
          <p:nvGrpSpPr>
            <p:cNvPr id="31" name="그룹 30">
              <a:extLst>
                <a:ext uri="{FF2B5EF4-FFF2-40B4-BE49-F238E27FC236}">
                  <a16:creationId xmlns:a16="http://schemas.microsoft.com/office/drawing/2014/main" id="{CDE7C454-522E-43F8-9F85-9DC10871F60E}"/>
                </a:ext>
              </a:extLst>
            </p:cNvPr>
            <p:cNvGrpSpPr/>
            <p:nvPr/>
          </p:nvGrpSpPr>
          <p:grpSpPr>
            <a:xfrm>
              <a:off x="1980008" y="1304767"/>
              <a:ext cx="3002403" cy="510418"/>
              <a:chOff x="2147648" y="1327627"/>
              <a:chExt cx="3002403" cy="510418"/>
            </a:xfrm>
          </p:grpSpPr>
          <p:pic>
            <p:nvPicPr>
              <p:cNvPr id="32" name="Picture 6" descr="Ubuntu Logo [ Download - Logo - icon ] png svg">
                <a:extLst>
                  <a:ext uri="{FF2B5EF4-FFF2-40B4-BE49-F238E27FC236}">
                    <a16:creationId xmlns:a16="http://schemas.microsoft.com/office/drawing/2014/main" id="{D1410E37-83D7-48EC-963E-0D8EB404B43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4644" b="37578"/>
              <a:stretch/>
            </p:blipFill>
            <p:spPr bwMode="auto">
              <a:xfrm>
                <a:off x="2147648" y="1382225"/>
                <a:ext cx="1269018" cy="35251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Raspberry Pi] ssh 원격 접속(WiFi)">
                <a:extLst>
                  <a:ext uri="{FF2B5EF4-FFF2-40B4-BE49-F238E27FC236}">
                    <a16:creationId xmlns:a16="http://schemas.microsoft.com/office/drawing/2014/main" id="{2F153BE8-E20B-4327-B1FB-0F1DCEBAB203}"/>
                  </a:ext>
                </a:extLst>
              </p:cNvPr>
              <p:cNvPicPr>
                <a:picLocks noChangeAspect="1" noChangeArrowheads="1"/>
              </p:cNvPicPr>
              <p:nvPr/>
            </p:nvPicPr>
            <p:blipFill>
              <a:blip r:embed="rId5" cstate="print">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3610883" y="1327627"/>
                <a:ext cx="1539168" cy="51041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151576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Hướng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dẫn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Git</a:t>
              </a:r>
              <a:endPar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17" name="그룹 1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cs typeface="iCiel Samsung Sharp Sans Medium" pitchFamily="2" charset="77"/>
                </a:rPr>
                <a:t>Cài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đặt</a:t>
              </a:r>
              <a:r>
                <a:rPr lang="en-US" altLang="ko-KR" b="1" dirty="0">
                  <a:solidFill>
                    <a:schemeClr val="bg1"/>
                  </a:solidFill>
                  <a:latin typeface="iCiel Samsung Sharp Sans Medium" pitchFamily="2" charset="77"/>
                  <a:cs typeface="iCiel Samsung Sharp Sans Medium" pitchFamily="2" charset="77"/>
                </a:rPr>
                <a:t> Git &amp; GitHub</a:t>
              </a:r>
            </a:p>
          </p:txBody>
        </p:sp>
        <p:sp>
          <p:nvSpPr>
            <p:cNvPr id="19" name="직사각형 1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38" name="직사각형 37">
            <a:extLst>
              <a:ext uri="{FF2B5EF4-FFF2-40B4-BE49-F238E27FC236}">
                <a16:creationId xmlns:a16="http://schemas.microsoft.com/office/drawing/2014/main" id="{D8BF98C4-B566-4812-B5F0-560CFBA969E7}"/>
              </a:ext>
            </a:extLst>
          </p:cNvPr>
          <p:cNvSpPr/>
          <p:nvPr/>
        </p:nvSpPr>
        <p:spPr>
          <a:xfrm>
            <a:off x="6401782" y="2169150"/>
            <a:ext cx="306780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Git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B3A071D3-8EAD-4301-BAF1-9272AE48FB65}"/>
              </a:ext>
            </a:extLst>
          </p:cNvPr>
          <p:cNvGrpSpPr/>
          <p:nvPr/>
        </p:nvGrpSpPr>
        <p:grpSpPr>
          <a:xfrm>
            <a:off x="6584662" y="2532236"/>
            <a:ext cx="2620585" cy="292388"/>
            <a:chOff x="698893" y="5549137"/>
            <a:chExt cx="2620585" cy="292388"/>
          </a:xfrm>
        </p:grpSpPr>
        <p:sp>
          <p:nvSpPr>
            <p:cNvPr id="39" name="TextBox 38">
              <a:extLst>
                <a:ext uri="{FF2B5EF4-FFF2-40B4-BE49-F238E27FC236}">
                  <a16:creationId xmlns:a16="http://schemas.microsoft.com/office/drawing/2014/main" id="{C1B5EE72-D583-4456-B9D5-BEB27C0D6CD0}"/>
                </a:ext>
              </a:extLst>
            </p:cNvPr>
            <p:cNvSpPr txBox="1"/>
            <p:nvPr/>
          </p:nvSpPr>
          <p:spPr>
            <a:xfrm>
              <a:off x="783017" y="5549137"/>
              <a:ext cx="2536461" cy="292388"/>
            </a:xfrm>
            <a:prstGeom prst="rect">
              <a:avLst/>
            </a:prstGeom>
            <a:solidFill>
              <a:schemeClr val="tx1"/>
            </a:solidFill>
          </p:spPr>
          <p:txBody>
            <a:bodyPr wrap="square" rtlCol="0">
              <a:spAutoFit/>
            </a:bodyPr>
            <a:lstStyle/>
            <a:p>
              <a:r>
                <a:rPr lang="en-US" altLang="ko-KR" sz="13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--version</a:t>
              </a:r>
            </a:p>
          </p:txBody>
        </p:sp>
        <p:sp>
          <p:nvSpPr>
            <p:cNvPr id="40" name="직사각형 39">
              <a:extLst>
                <a:ext uri="{FF2B5EF4-FFF2-40B4-BE49-F238E27FC236}">
                  <a16:creationId xmlns:a16="http://schemas.microsoft.com/office/drawing/2014/main" id="{DCFC60D6-7367-4137-9188-5D63480F5177}"/>
                </a:ext>
              </a:extLst>
            </p:cNvPr>
            <p:cNvSpPr/>
            <p:nvPr/>
          </p:nvSpPr>
          <p:spPr>
            <a:xfrm>
              <a:off x="698893" y="5549139"/>
              <a:ext cx="84123" cy="29238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nvGrpSpPr>
          <p:cNvPr id="6" name="그룹 5">
            <a:extLst>
              <a:ext uri="{FF2B5EF4-FFF2-40B4-BE49-F238E27FC236}">
                <a16:creationId xmlns:a16="http://schemas.microsoft.com/office/drawing/2014/main" id="{3A1D71A8-4883-4E97-8375-FD37154145CA}"/>
              </a:ext>
            </a:extLst>
          </p:cNvPr>
          <p:cNvGrpSpPr/>
          <p:nvPr/>
        </p:nvGrpSpPr>
        <p:grpSpPr>
          <a:xfrm>
            <a:off x="559817" y="2225206"/>
            <a:ext cx="5698744" cy="816799"/>
            <a:chOff x="559817" y="2225206"/>
            <a:chExt cx="5698744" cy="816799"/>
          </a:xfrm>
        </p:grpSpPr>
        <p:grpSp>
          <p:nvGrpSpPr>
            <p:cNvPr id="5" name="그룹 4">
              <a:extLst>
                <a:ext uri="{FF2B5EF4-FFF2-40B4-BE49-F238E27FC236}">
                  <a16:creationId xmlns:a16="http://schemas.microsoft.com/office/drawing/2014/main" id="{B9E5C742-0103-4D40-BB10-B95F7B243F72}"/>
                </a:ext>
              </a:extLst>
            </p:cNvPr>
            <p:cNvGrpSpPr/>
            <p:nvPr/>
          </p:nvGrpSpPr>
          <p:grpSpPr>
            <a:xfrm>
              <a:off x="559817" y="2225206"/>
              <a:ext cx="5698744" cy="816799"/>
              <a:chOff x="4196746" y="5536728"/>
              <a:chExt cx="5160772" cy="739692"/>
            </a:xfrm>
          </p:grpSpPr>
          <p:pic>
            <p:nvPicPr>
              <p:cNvPr id="41" name="그림 40">
                <a:extLst>
                  <a:ext uri="{FF2B5EF4-FFF2-40B4-BE49-F238E27FC236}">
                    <a16:creationId xmlns:a16="http://schemas.microsoft.com/office/drawing/2014/main" id="{CFF48177-BE12-4F0F-A981-AB604EDF50CD}"/>
                  </a:ext>
                </a:extLst>
              </p:cNvPr>
              <p:cNvPicPr>
                <a:picLocks noChangeAspect="1"/>
              </p:cNvPicPr>
              <p:nvPr/>
            </p:nvPicPr>
            <p:blipFill rotWithShape="1">
              <a:blip r:embed="rId3"/>
              <a:srcRect b="79894"/>
              <a:stretch/>
            </p:blipFill>
            <p:spPr>
              <a:xfrm>
                <a:off x="4196746" y="5536728"/>
                <a:ext cx="5160772" cy="739692"/>
              </a:xfrm>
              <a:prstGeom prst="rect">
                <a:avLst/>
              </a:prstGeom>
            </p:spPr>
          </p:pic>
          <p:sp>
            <p:nvSpPr>
              <p:cNvPr id="42" name="직사각형 41">
                <a:extLst>
                  <a:ext uri="{FF2B5EF4-FFF2-40B4-BE49-F238E27FC236}">
                    <a16:creationId xmlns:a16="http://schemas.microsoft.com/office/drawing/2014/main" id="{8529EDE9-CCD3-459A-BDFD-EE18BA09027D}"/>
                  </a:ext>
                </a:extLst>
              </p:cNvPr>
              <p:cNvSpPr/>
              <p:nvPr/>
            </p:nvSpPr>
            <p:spPr>
              <a:xfrm>
                <a:off x="4222502" y="5788134"/>
                <a:ext cx="1790345" cy="14523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n>
                    <a:solidFill>
                      <a:schemeClr val="accent4">
                        <a:lumMod val="40000"/>
                        <a:lumOff val="60000"/>
                      </a:schemeClr>
                    </a:solidFill>
                  </a:ln>
                  <a:solidFill>
                    <a:schemeClr val="tx1"/>
                  </a:solidFill>
                </a:endParaRPr>
              </a:p>
            </p:txBody>
          </p:sp>
        </p:grpSp>
        <p:sp>
          <p:nvSpPr>
            <p:cNvPr id="26" name="직사각형 25">
              <a:extLst>
                <a:ext uri="{FF2B5EF4-FFF2-40B4-BE49-F238E27FC236}">
                  <a16:creationId xmlns:a16="http://schemas.microsoft.com/office/drawing/2014/main" id="{11691E46-C8EA-43E1-8967-BCE2FC9989E1}"/>
                </a:ext>
              </a:extLst>
            </p:cNvPr>
            <p:cNvSpPr/>
            <p:nvPr/>
          </p:nvSpPr>
          <p:spPr>
            <a:xfrm>
              <a:off x="2214880" y="2265681"/>
              <a:ext cx="3058160" cy="15240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7" name="직사각형 29">
            <a:extLst>
              <a:ext uri="{FF2B5EF4-FFF2-40B4-BE49-F238E27FC236}">
                <a16:creationId xmlns:a16="http://schemas.microsoft.com/office/drawing/2014/main" id="{643C2988-3C3E-C7E6-6644-E64C9594F611}"/>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Cài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đặt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                  /                     )</a:t>
            </a:r>
          </a:p>
        </p:txBody>
      </p:sp>
      <p:pic>
        <p:nvPicPr>
          <p:cNvPr id="8" name="Picture 6" descr="Ubuntu Logo [ Download - Logo - icon ] png svg">
            <a:extLst>
              <a:ext uri="{FF2B5EF4-FFF2-40B4-BE49-F238E27FC236}">
                <a16:creationId xmlns:a16="http://schemas.microsoft.com/office/drawing/2014/main" id="{622CBE0B-0596-CFA7-55D4-54B98C461FE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4644" b="37578"/>
          <a:stretch/>
        </p:blipFill>
        <p:spPr bwMode="auto">
          <a:xfrm>
            <a:off x="1980008" y="1359365"/>
            <a:ext cx="1269018" cy="3525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Raspberry Pi] ssh 원격 접속(WiFi)">
            <a:extLst>
              <a:ext uri="{FF2B5EF4-FFF2-40B4-BE49-F238E27FC236}">
                <a16:creationId xmlns:a16="http://schemas.microsoft.com/office/drawing/2014/main" id="{68AFA026-3ACE-F00B-E278-F9DB4B3D550A}"/>
              </a:ext>
            </a:extLst>
          </p:cNvPr>
          <p:cNvPicPr>
            <a:picLocks noChangeAspect="1" noChangeArrowheads="1"/>
          </p:cNvPicPr>
          <p:nvPr/>
        </p:nvPicPr>
        <p:blipFill>
          <a:blip r:embed="rId5" cstate="print">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3443243" y="1304767"/>
            <a:ext cx="1539168" cy="510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565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Hướng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dẫn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Git</a:t>
              </a:r>
              <a:endPar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16" name="직사각형 15">
            <a:extLst>
              <a:ext uri="{FF2B5EF4-FFF2-40B4-BE49-F238E27FC236}">
                <a16:creationId xmlns:a16="http://schemas.microsoft.com/office/drawing/2014/main" id="{D8BF98C4-B566-4812-B5F0-560CFBA969E7}"/>
              </a:ext>
            </a:extLst>
          </p:cNvPr>
          <p:cNvSpPr/>
          <p:nvPr/>
        </p:nvSpPr>
        <p:spPr>
          <a:xfrm>
            <a:off x="702940" y="2152746"/>
            <a:ext cx="8533873"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Cài đặt ban đầu - cài đặt thông tin người dùng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user.name và user.email là tên và địa chỉ email được hiển thị trên git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7" name="그룹 1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cs typeface="iCiel Samsung Sharp Sans Medium" pitchFamily="2" charset="77"/>
                </a:rPr>
                <a:t>Cài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đặt</a:t>
              </a:r>
              <a:r>
                <a:rPr lang="en-US" altLang="ko-KR" b="1" dirty="0">
                  <a:solidFill>
                    <a:schemeClr val="bg1"/>
                  </a:solidFill>
                  <a:latin typeface="iCiel Samsung Sharp Sans Medium" pitchFamily="2" charset="77"/>
                  <a:cs typeface="iCiel Samsung Sharp Sans Medium" pitchFamily="2" charset="77"/>
                </a:rPr>
                <a:t> Git &amp; GitHub</a:t>
              </a:r>
            </a:p>
          </p:txBody>
        </p:sp>
        <p:sp>
          <p:nvSpPr>
            <p:cNvPr id="19" name="직사각형 1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2" name="그룹 1">
            <a:extLst>
              <a:ext uri="{FF2B5EF4-FFF2-40B4-BE49-F238E27FC236}">
                <a16:creationId xmlns:a16="http://schemas.microsoft.com/office/drawing/2014/main" id="{55C19BA3-F5FD-4BCB-9FDB-90B74C8F0721}"/>
              </a:ext>
            </a:extLst>
          </p:cNvPr>
          <p:cNvGrpSpPr/>
          <p:nvPr/>
        </p:nvGrpSpPr>
        <p:grpSpPr>
          <a:xfrm>
            <a:off x="849938" y="2768600"/>
            <a:ext cx="5886142" cy="492443"/>
            <a:chOff x="689129" y="3447956"/>
            <a:chExt cx="5160774" cy="492443"/>
          </a:xfrm>
        </p:grpSpPr>
        <p:sp>
          <p:nvSpPr>
            <p:cNvPr id="31" name="TextBox 30">
              <a:extLst>
                <a:ext uri="{FF2B5EF4-FFF2-40B4-BE49-F238E27FC236}">
                  <a16:creationId xmlns:a16="http://schemas.microsoft.com/office/drawing/2014/main" id="{B632BF92-DE91-445E-9CC2-1EC15FB92756}"/>
                </a:ext>
              </a:extLst>
            </p:cNvPr>
            <p:cNvSpPr txBox="1"/>
            <p:nvPr/>
          </p:nvSpPr>
          <p:spPr>
            <a:xfrm>
              <a:off x="773253" y="3447956"/>
              <a:ext cx="5076650" cy="492443"/>
            </a:xfrm>
            <a:prstGeom prst="rect">
              <a:avLst/>
            </a:prstGeom>
            <a:solidFill>
              <a:schemeClr val="tx1"/>
            </a:solidFill>
          </p:spPr>
          <p:txBody>
            <a:bodyPr wrap="square" rtlCol="0">
              <a:spAutoFit/>
            </a:bodyPr>
            <a:lstStyle/>
            <a:p>
              <a:r>
                <a:rPr lang="en-US" altLang="ko-KR" sz="13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config --global user.name “siciot”</a:t>
              </a:r>
            </a:p>
            <a:p>
              <a:r>
                <a:rPr lang="en-US" altLang="ko-KR" sz="13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config --global user.email siciot.2021@gmail.com</a:t>
              </a:r>
            </a:p>
          </p:txBody>
        </p:sp>
        <p:sp>
          <p:nvSpPr>
            <p:cNvPr id="32" name="직사각형 31">
              <a:extLst>
                <a:ext uri="{FF2B5EF4-FFF2-40B4-BE49-F238E27FC236}">
                  <a16:creationId xmlns:a16="http://schemas.microsoft.com/office/drawing/2014/main" id="{BBEFD118-A187-4485-A5B1-5E97F6BCB498}"/>
                </a:ext>
              </a:extLst>
            </p:cNvPr>
            <p:cNvSpPr/>
            <p:nvPr/>
          </p:nvSpPr>
          <p:spPr>
            <a:xfrm>
              <a:off x="689129" y="3447957"/>
              <a:ext cx="84123" cy="49244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nvGrpSpPr>
          <p:cNvPr id="5" name="그룹 4">
            <a:extLst>
              <a:ext uri="{FF2B5EF4-FFF2-40B4-BE49-F238E27FC236}">
                <a16:creationId xmlns:a16="http://schemas.microsoft.com/office/drawing/2014/main" id="{768B9325-D48E-4DA4-93B1-3197ECF2BDD9}"/>
              </a:ext>
            </a:extLst>
          </p:cNvPr>
          <p:cNvGrpSpPr/>
          <p:nvPr/>
        </p:nvGrpSpPr>
        <p:grpSpPr>
          <a:xfrm>
            <a:off x="840541" y="3421455"/>
            <a:ext cx="7307780" cy="1000347"/>
            <a:chOff x="840540" y="3429075"/>
            <a:chExt cx="7835509" cy="1072587"/>
          </a:xfrm>
        </p:grpSpPr>
        <p:pic>
          <p:nvPicPr>
            <p:cNvPr id="26" name="그림 25">
              <a:extLst>
                <a:ext uri="{FF2B5EF4-FFF2-40B4-BE49-F238E27FC236}">
                  <a16:creationId xmlns:a16="http://schemas.microsoft.com/office/drawing/2014/main" id="{FD6C635F-9928-4421-8C24-8B819581E704}"/>
                </a:ext>
              </a:extLst>
            </p:cNvPr>
            <p:cNvPicPr>
              <a:picLocks noChangeAspect="1"/>
            </p:cNvPicPr>
            <p:nvPr/>
          </p:nvPicPr>
          <p:blipFill rotWithShape="1">
            <a:blip r:embed="rId3"/>
            <a:srcRect b="80798"/>
            <a:stretch/>
          </p:blipFill>
          <p:spPr>
            <a:xfrm>
              <a:off x="840540" y="3429075"/>
              <a:ext cx="7835509" cy="1072587"/>
            </a:xfrm>
            <a:prstGeom prst="rect">
              <a:avLst/>
            </a:prstGeom>
          </p:spPr>
        </p:pic>
        <p:sp>
          <p:nvSpPr>
            <p:cNvPr id="30" name="직사각형 29">
              <a:extLst>
                <a:ext uri="{FF2B5EF4-FFF2-40B4-BE49-F238E27FC236}">
                  <a16:creationId xmlns:a16="http://schemas.microsoft.com/office/drawing/2014/main" id="{14D76B93-89D2-4015-902B-0533F52470B9}"/>
                </a:ext>
              </a:extLst>
            </p:cNvPr>
            <p:cNvSpPr/>
            <p:nvPr/>
          </p:nvSpPr>
          <p:spPr>
            <a:xfrm>
              <a:off x="863600" y="3830320"/>
              <a:ext cx="4632960" cy="365760"/>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n>
                  <a:solidFill>
                    <a:schemeClr val="accent4">
                      <a:lumMod val="40000"/>
                      <a:lumOff val="60000"/>
                    </a:schemeClr>
                  </a:solidFill>
                </a:ln>
                <a:solidFill>
                  <a:schemeClr val="tx1"/>
                </a:solidFill>
              </a:endParaRPr>
            </a:p>
          </p:txBody>
        </p:sp>
        <p:sp>
          <p:nvSpPr>
            <p:cNvPr id="35" name="직사각형 34">
              <a:extLst>
                <a:ext uri="{FF2B5EF4-FFF2-40B4-BE49-F238E27FC236}">
                  <a16:creationId xmlns:a16="http://schemas.microsoft.com/office/drawing/2014/main" id="{76456A40-4473-4048-B129-B0E8721D14C9}"/>
                </a:ext>
              </a:extLst>
            </p:cNvPr>
            <p:cNvSpPr/>
            <p:nvPr/>
          </p:nvSpPr>
          <p:spPr>
            <a:xfrm>
              <a:off x="3139440" y="3525520"/>
              <a:ext cx="2611120" cy="182879"/>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3" name="직사각형 29">
            <a:extLst>
              <a:ext uri="{FF2B5EF4-FFF2-40B4-BE49-F238E27FC236}">
                <a16:creationId xmlns:a16="http://schemas.microsoft.com/office/drawing/2014/main" id="{69558543-836A-BD75-3BB8-8D118A282ACB}"/>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Cài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đặt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                  /                     )</a:t>
            </a:r>
          </a:p>
        </p:txBody>
      </p:sp>
      <p:pic>
        <p:nvPicPr>
          <p:cNvPr id="4" name="Picture 6" descr="Ubuntu Logo [ Download - Logo - icon ] png svg">
            <a:extLst>
              <a:ext uri="{FF2B5EF4-FFF2-40B4-BE49-F238E27FC236}">
                <a16:creationId xmlns:a16="http://schemas.microsoft.com/office/drawing/2014/main" id="{C1A26E56-BA8C-CD7C-FAB7-9FACBFE9BB9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4644" b="37578"/>
          <a:stretch/>
        </p:blipFill>
        <p:spPr bwMode="auto">
          <a:xfrm>
            <a:off x="1980008" y="1359365"/>
            <a:ext cx="1269018" cy="3525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Raspberry Pi] ssh 원격 접속(WiFi)">
            <a:extLst>
              <a:ext uri="{FF2B5EF4-FFF2-40B4-BE49-F238E27FC236}">
                <a16:creationId xmlns:a16="http://schemas.microsoft.com/office/drawing/2014/main" id="{EBD7104F-644D-1671-6749-FBE5B59D54A9}"/>
              </a:ext>
            </a:extLst>
          </p:cNvPr>
          <p:cNvPicPr>
            <a:picLocks noChangeAspect="1" noChangeArrowheads="1"/>
          </p:cNvPicPr>
          <p:nvPr/>
        </p:nvPicPr>
        <p:blipFill>
          <a:blip r:embed="rId5" cstate="print">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3443243" y="1304767"/>
            <a:ext cx="1539168" cy="510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305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13659" y="3133793"/>
            <a:ext cx="8554571"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Tổng</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quan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về</a:t>
            </a:r>
            <a:r>
              <a:rPr kumimoji="1" lang="en-US" altLang="ko-KR" sz="3200" b="1" dirty="0">
                <a:solidFill>
                  <a:prstClr val="black"/>
                </a:solidFill>
                <a:latin typeface="iCiel Samsung Sharp Sans Regular" pitchFamily="2" charset="77"/>
                <a:cs typeface="iCiel Samsung Sharp Sans Regular" pitchFamily="2" charset="77"/>
              </a:rPr>
              <a:t> GitHub </a:t>
            </a:r>
            <a:r>
              <a:rPr kumimoji="1" lang="en-US" altLang="ko-KR" sz="3200" b="1" dirty="0" err="1">
                <a:solidFill>
                  <a:prstClr val="black"/>
                </a:solidFill>
                <a:latin typeface="iCiel Samsung Sharp Sans Regular" pitchFamily="2" charset="77"/>
                <a:cs typeface="iCiel Samsung Sharp Sans Regular" pitchFamily="2" charset="77"/>
              </a:rPr>
              <a:t>và</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các</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thuật</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ngữ</a:t>
            </a:r>
            <a:endParaRPr kumimoji="1" lang="en-US" altLang="ko-KR" sz="3200" b="1" dirty="0">
              <a:solidFill>
                <a:prstClr val="black"/>
              </a:solidFill>
              <a:latin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91272"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3.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14" name="그룹 8">
            <a:extLst>
              <a:ext uri="{FF2B5EF4-FFF2-40B4-BE49-F238E27FC236}">
                <a16:creationId xmlns:a16="http://schemas.microsoft.com/office/drawing/2014/main" id="{96FAFD33-C035-8341-9438-EED0403A601A}"/>
              </a:ext>
            </a:extLst>
          </p:cNvPr>
          <p:cNvGrpSpPr/>
          <p:nvPr/>
        </p:nvGrpSpPr>
        <p:grpSpPr>
          <a:xfrm>
            <a:off x="1051307" y="3927708"/>
            <a:ext cx="5700472" cy="707761"/>
            <a:chOff x="1051307" y="4065033"/>
            <a:chExt cx="5700472" cy="707761"/>
          </a:xfrm>
        </p:grpSpPr>
        <p:sp>
          <p:nvSpPr>
            <p:cNvPr id="15" name="직사각형 9">
              <a:extLst>
                <a:ext uri="{FF2B5EF4-FFF2-40B4-BE49-F238E27FC236}">
                  <a16:creationId xmlns:a16="http://schemas.microsoft.com/office/drawing/2014/main" id="{BA7C6D0E-7159-7F45-91DC-869D8B2D29A7}"/>
                </a:ext>
              </a:extLst>
            </p:cNvPr>
            <p:cNvSpPr/>
            <p:nvPr/>
          </p:nvSpPr>
          <p:spPr>
            <a:xfrm>
              <a:off x="1234128" y="4066226"/>
              <a:ext cx="551765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3.1.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Tổng</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quan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về</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GitHub </a:t>
              </a:r>
            </a:p>
          </p:txBody>
        </p:sp>
        <p:sp>
          <p:nvSpPr>
            <p:cNvPr id="16" name="직사각형 10">
              <a:extLst>
                <a:ext uri="{FF2B5EF4-FFF2-40B4-BE49-F238E27FC236}">
                  <a16:creationId xmlns:a16="http://schemas.microsoft.com/office/drawing/2014/main" id="{6D20B3E5-0C1F-BC4E-AAE6-7F8B5FB4DF62}"/>
                </a:ext>
              </a:extLst>
            </p:cNvPr>
            <p:cNvSpPr/>
            <p:nvPr/>
          </p:nvSpPr>
          <p:spPr>
            <a:xfrm>
              <a:off x="1051307" y="4065033"/>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17" name="직사각형 11">
              <a:extLst>
                <a:ext uri="{FF2B5EF4-FFF2-40B4-BE49-F238E27FC236}">
                  <a16:creationId xmlns:a16="http://schemas.microsoft.com/office/drawing/2014/main" id="{86D39393-F975-F647-8E31-485D6687DE8A}"/>
                </a:ext>
              </a:extLst>
            </p:cNvPr>
            <p:cNvSpPr/>
            <p:nvPr/>
          </p:nvSpPr>
          <p:spPr>
            <a:xfrm>
              <a:off x="1234128" y="4495923"/>
              <a:ext cx="551765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Thuật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GitHub</a:t>
              </a:r>
            </a:p>
          </p:txBody>
        </p:sp>
        <p:sp>
          <p:nvSpPr>
            <p:cNvPr id="18" name="직사각형 12">
              <a:extLst>
                <a:ext uri="{FF2B5EF4-FFF2-40B4-BE49-F238E27FC236}">
                  <a16:creationId xmlns:a16="http://schemas.microsoft.com/office/drawing/2014/main" id="{D927969B-66A4-2741-958E-F42D02D3B225}"/>
                </a:ext>
              </a:extLst>
            </p:cNvPr>
            <p:cNvSpPr/>
            <p:nvPr/>
          </p:nvSpPr>
          <p:spPr>
            <a:xfrm>
              <a:off x="1051307" y="4494729"/>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870506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cs typeface="iCiel Samsung Sharp Sans Medium" pitchFamily="2" charset="77"/>
                </a:rPr>
                <a:t>Tổng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cs typeface="iCiel Samsung Sharp Sans Medium" pitchFamily="2" charset="77"/>
                </a:rPr>
                <a:t> GitHub</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GitHub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gì</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a:t>
            </a:r>
          </a:p>
        </p:txBody>
      </p:sp>
      <p:grpSp>
        <p:nvGrpSpPr>
          <p:cNvPr id="20" name="그룹 19">
            <a:extLst>
              <a:ext uri="{FF2B5EF4-FFF2-40B4-BE49-F238E27FC236}">
                <a16:creationId xmlns:a16="http://schemas.microsoft.com/office/drawing/2014/main" id="{D15585C6-1FC8-4615-9C4A-E22A876A6B6D}"/>
              </a:ext>
            </a:extLst>
          </p:cNvPr>
          <p:cNvGrpSpPr/>
          <p:nvPr/>
        </p:nvGrpSpPr>
        <p:grpSpPr>
          <a:xfrm>
            <a:off x="559817" y="1975121"/>
            <a:ext cx="4438751" cy="1077218"/>
            <a:chOff x="559817" y="2136914"/>
            <a:chExt cx="4438751" cy="1077218"/>
          </a:xfrm>
        </p:grpSpPr>
        <p:sp>
          <p:nvSpPr>
            <p:cNvPr id="21" name="직사각형 20">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4286386" cy="1077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GitHub là một kho lưu trữ mã nguồn mở trực tuyến, cung cấp các chức năng khác nhau để lưu trữ và quản lý phiên bản mã nguồn nhằm phát triển phần mềm mã nguồn mở, cũng như cộng tác và trao đổi trực tuyến của cộng đồng các nhà phát triển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pic>
        <p:nvPicPr>
          <p:cNvPr id="24" name="그림 23">
            <a:extLst>
              <a:ext uri="{FF2B5EF4-FFF2-40B4-BE49-F238E27FC236}">
                <a16:creationId xmlns:a16="http://schemas.microsoft.com/office/drawing/2014/main" id="{D81B53A3-18B3-4BE1-9311-D4571D4681D2}"/>
              </a:ext>
            </a:extLst>
          </p:cNvPr>
          <p:cNvPicPr>
            <a:picLocks noChangeAspect="1"/>
          </p:cNvPicPr>
          <p:nvPr/>
        </p:nvPicPr>
        <p:blipFill>
          <a:blip r:embed="rId3"/>
          <a:stretch>
            <a:fillRect/>
          </a:stretch>
        </p:blipFill>
        <p:spPr>
          <a:xfrm>
            <a:off x="5131058" y="1962918"/>
            <a:ext cx="4310931" cy="2694332"/>
          </a:xfrm>
          <a:prstGeom prst="rect">
            <a:avLst/>
          </a:prstGeom>
          <a:ln>
            <a:solidFill>
              <a:schemeClr val="tx1">
                <a:lumMod val="50000"/>
                <a:lumOff val="50000"/>
              </a:schemeClr>
            </a:solidFill>
          </a:ln>
        </p:spPr>
      </p:pic>
      <p:sp>
        <p:nvSpPr>
          <p:cNvPr id="25" name="직사각형 24">
            <a:extLst>
              <a:ext uri="{FF2B5EF4-FFF2-40B4-BE49-F238E27FC236}">
                <a16:creationId xmlns:a16="http://schemas.microsoft.com/office/drawing/2014/main" id="{B5793D76-BF0D-49BF-8164-2008A9239633}"/>
              </a:ext>
            </a:extLst>
          </p:cNvPr>
          <p:cNvSpPr/>
          <p:nvPr/>
        </p:nvSpPr>
        <p:spPr>
          <a:xfrm>
            <a:off x="711165" y="4500068"/>
            <a:ext cx="243465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dirty="0">
                <a:hlinkClick r:id="rId4"/>
              </a:rPr>
              <a:t>Reference : Hello World – GitHub</a:t>
            </a:r>
            <a:endParaRPr lang="en-US" altLang="ko-KR" sz="1400" dirty="0"/>
          </a:p>
        </p:txBody>
      </p:sp>
      <p:pic>
        <p:nvPicPr>
          <p:cNvPr id="26" name="Picture 4" descr="Git (3)] 깃허브(GitHub) 회원 가입하기(계정 만들기)">
            <a:extLst>
              <a:ext uri="{FF2B5EF4-FFF2-40B4-BE49-F238E27FC236}">
                <a16:creationId xmlns:a16="http://schemas.microsoft.com/office/drawing/2014/main" id="{CFEC3888-242D-43A1-8474-DFBAAF9924D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389" y="4622362"/>
            <a:ext cx="2696393" cy="1222689"/>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그룹 36">
            <a:extLst>
              <a:ext uri="{FF2B5EF4-FFF2-40B4-BE49-F238E27FC236}">
                <a16:creationId xmlns:a16="http://schemas.microsoft.com/office/drawing/2014/main" id="{D15585C6-1FC8-4615-9C4A-E22A876A6B6D}"/>
              </a:ext>
            </a:extLst>
          </p:cNvPr>
          <p:cNvGrpSpPr/>
          <p:nvPr/>
        </p:nvGrpSpPr>
        <p:grpSpPr>
          <a:xfrm>
            <a:off x="558800" y="3205660"/>
            <a:ext cx="4444568" cy="1077218"/>
            <a:chOff x="559817" y="2136914"/>
            <a:chExt cx="4281124" cy="1077218"/>
          </a:xfrm>
        </p:grpSpPr>
        <p:sp>
          <p:nvSpPr>
            <p:cNvPr id="38" name="직사각형 3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39" name="직사각형 38">
              <a:extLst>
                <a:ext uri="{FF2B5EF4-FFF2-40B4-BE49-F238E27FC236}">
                  <a16:creationId xmlns:a16="http://schemas.microsoft.com/office/drawing/2014/main" id="{97EC28A6-DD84-4FEF-84BE-A8DBE1B0A7E9}"/>
                </a:ext>
              </a:extLst>
            </p:cNvPr>
            <p:cNvSpPr/>
            <p:nvPr/>
          </p:nvSpPr>
          <p:spPr>
            <a:xfrm>
              <a:off x="712182" y="2136914"/>
              <a:ext cx="4128759" cy="1077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Người dùng có thể duyệt kho lưu trữ ở Github và tải về các đoạn mã nguồn. Ngoài ra, nó còn cung cấp các chức năng như thảo luận, quản lý kho lưu trữ, cộng tác với các kho lưu trữ khác và xem xét các thay đổi đã thực hiện trên mã nguồn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40" name="사각형: 둥근 모서리 32">
            <a:extLst>
              <a:ext uri="{FF2B5EF4-FFF2-40B4-BE49-F238E27FC236}">
                <a16:creationId xmlns:a16="http://schemas.microsoft.com/office/drawing/2014/main" id="{9F9FFF6C-7C72-4E08-8072-03F5113CBF51}"/>
              </a:ext>
            </a:extLst>
          </p:cNvPr>
          <p:cNvSpPr/>
          <p:nvPr/>
        </p:nvSpPr>
        <p:spPr>
          <a:xfrm>
            <a:off x="5120487" y="4748111"/>
            <a:ext cx="1377492" cy="179486"/>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400" panose="020B0503030303020204" pitchFamily="34" charset="0"/>
                <a:ea typeface="SamsungOne-400" panose="020B0503030303020204" pitchFamily="34" charset="0"/>
              </a:rPr>
              <a:t>https://github.com/</a:t>
            </a:r>
          </a:p>
        </p:txBody>
      </p:sp>
    </p:spTree>
    <p:extLst>
      <p:ext uri="{BB962C8B-B14F-4D97-AF65-F5344CB8AC3E}">
        <p14:creationId xmlns:p14="http://schemas.microsoft.com/office/powerpoint/2010/main" val="2116324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cs typeface="iCiel Samsung Sharp Sans Medium" pitchFamily="2" charset="77"/>
                </a:rPr>
                <a:t>Tổng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cs typeface="iCiel Samsung Sharp Sans Medium" pitchFamily="2" charset="77"/>
                </a:rPr>
                <a:t> GitHub</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grpSp>
        <p:nvGrpSpPr>
          <p:cNvPr id="20" name="그룹 19">
            <a:extLst>
              <a:ext uri="{FF2B5EF4-FFF2-40B4-BE49-F238E27FC236}">
                <a16:creationId xmlns:a16="http://schemas.microsoft.com/office/drawing/2014/main" id="{D15585C6-1FC8-4615-9C4A-E22A876A6B6D}"/>
              </a:ext>
            </a:extLst>
          </p:cNvPr>
          <p:cNvGrpSpPr/>
          <p:nvPr/>
        </p:nvGrpSpPr>
        <p:grpSpPr>
          <a:xfrm>
            <a:off x="554943" y="1971535"/>
            <a:ext cx="8796113" cy="430887"/>
            <a:chOff x="559817" y="2136914"/>
            <a:chExt cx="8796113" cy="430887"/>
          </a:xfrm>
        </p:grpSpPr>
        <p:sp>
          <p:nvSpPr>
            <p:cNvPr id="21" name="직사각형 20">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43748"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Nhiều kho lữu trữ Git được đặt trên GitHub. Nhiều dự án mã nguồn mở sử dụng GitHub để lưu trữ Git, theo dõi sự cố, đánh giá kết quả và các tác vụ khác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3" name="그룹 2">
            <a:extLst>
              <a:ext uri="{FF2B5EF4-FFF2-40B4-BE49-F238E27FC236}">
                <a16:creationId xmlns:a16="http://schemas.microsoft.com/office/drawing/2014/main" id="{07DF2484-8B2F-4DD6-A6B3-A3286798FB45}"/>
              </a:ext>
            </a:extLst>
          </p:cNvPr>
          <p:cNvGrpSpPr/>
          <p:nvPr/>
        </p:nvGrpSpPr>
        <p:grpSpPr>
          <a:xfrm>
            <a:off x="2364194" y="3451262"/>
            <a:ext cx="2133745" cy="1149244"/>
            <a:chOff x="1239375" y="4025413"/>
            <a:chExt cx="2133745" cy="1149244"/>
          </a:xfrm>
        </p:grpSpPr>
        <p:sp>
          <p:nvSpPr>
            <p:cNvPr id="17" name="object 2">
              <a:extLst>
                <a:ext uri="{FF2B5EF4-FFF2-40B4-BE49-F238E27FC236}">
                  <a16:creationId xmlns:a16="http://schemas.microsoft.com/office/drawing/2014/main" id="{0227A38E-95A3-472C-A185-F910DEB45EAB}"/>
                </a:ext>
              </a:extLst>
            </p:cNvPr>
            <p:cNvSpPr/>
            <p:nvPr/>
          </p:nvSpPr>
          <p:spPr>
            <a:xfrm>
              <a:off x="1402961" y="4025413"/>
              <a:ext cx="1604400" cy="691269"/>
            </a:xfrm>
            <a:prstGeom prst="rect">
              <a:avLst/>
            </a:prstGeom>
            <a:blipFill>
              <a:blip r:embed="rId3" cstate="print"/>
              <a:stretch>
                <a:fillRect/>
              </a:stretch>
            </a:blipFill>
          </p:spPr>
          <p:txBody>
            <a:bodyPr wrap="square" lIns="0" tIns="0" rIns="0" bIns="0" rtlCol="0"/>
            <a:lstStyle/>
            <a:p>
              <a:endParaRPr/>
            </a:p>
          </p:txBody>
        </p:sp>
        <p:sp>
          <p:nvSpPr>
            <p:cNvPr id="18" name="object 3">
              <a:extLst>
                <a:ext uri="{FF2B5EF4-FFF2-40B4-BE49-F238E27FC236}">
                  <a16:creationId xmlns:a16="http://schemas.microsoft.com/office/drawing/2014/main" id="{09AFDA28-8BB7-4ABB-AF91-68F240B395D1}"/>
                </a:ext>
              </a:extLst>
            </p:cNvPr>
            <p:cNvSpPr txBox="1"/>
            <p:nvPr/>
          </p:nvSpPr>
          <p:spPr>
            <a:xfrm>
              <a:off x="1239375" y="4854698"/>
              <a:ext cx="2133745" cy="319959"/>
            </a:xfrm>
            <a:prstGeom prst="rect">
              <a:avLst/>
            </a:prstGeom>
          </p:spPr>
          <p:txBody>
            <a:bodyPr vert="horz" wrap="square" lIns="0" tIns="12065" rIns="0" bIns="0" rtlCol="0">
              <a:spAutoFit/>
            </a:bodyPr>
            <a:lstStyle/>
            <a:p>
              <a:pPr marL="12700" algn="ctr">
                <a:lnSpc>
                  <a:spcPct val="100000"/>
                </a:lnSpc>
                <a:spcBef>
                  <a:spcPts val="95"/>
                </a:spcBef>
              </a:pPr>
              <a:r>
                <a:rPr lang="en-US" sz="2000" spc="-30" dirty="0" err="1">
                  <a:latin typeface="SamsungOne-700" panose="020B0803030303020204" pitchFamily="34" charset="0"/>
                  <a:ea typeface="SamsungOne-700" panose="020B0803030303020204" pitchFamily="34" charset="0"/>
                  <a:cs typeface="맑은 고딕"/>
                </a:rPr>
                <a:t>Quản</a:t>
              </a:r>
              <a:r>
                <a:rPr lang="en-US" sz="2000" spc="-30" dirty="0">
                  <a:latin typeface="SamsungOne-700" panose="020B0803030303020204" pitchFamily="34" charset="0"/>
                  <a:ea typeface="SamsungOne-700" panose="020B0803030303020204" pitchFamily="34" charset="0"/>
                  <a:cs typeface="맑은 고딕"/>
                </a:rPr>
                <a:t> </a:t>
              </a:r>
              <a:r>
                <a:rPr lang="en-US" sz="2000" spc="-30" dirty="0" err="1">
                  <a:latin typeface="SamsungOne-700" panose="020B0803030303020204" pitchFamily="34" charset="0"/>
                  <a:ea typeface="SamsungOne-700" panose="020B0803030303020204" pitchFamily="34" charset="0"/>
                  <a:cs typeface="맑은 고딕"/>
                </a:rPr>
                <a:t>lý</a:t>
              </a:r>
              <a:r>
                <a:rPr lang="en-US" sz="2000" spc="-30" dirty="0">
                  <a:latin typeface="SamsungOne-700" panose="020B0803030303020204" pitchFamily="34" charset="0"/>
                  <a:ea typeface="SamsungOne-700" panose="020B0803030303020204" pitchFamily="34" charset="0"/>
                  <a:cs typeface="맑은 고딕"/>
                </a:rPr>
                <a:t> </a:t>
              </a:r>
              <a:r>
                <a:rPr lang="en-US" sz="2000" spc="-30" dirty="0" err="1">
                  <a:latin typeface="SamsungOne-700" panose="020B0803030303020204" pitchFamily="34" charset="0"/>
                  <a:ea typeface="SamsungOne-700" panose="020B0803030303020204" pitchFamily="34" charset="0"/>
                  <a:cs typeface="맑은 고딕"/>
                </a:rPr>
                <a:t>phiên</a:t>
              </a:r>
              <a:r>
                <a:rPr lang="en-US" sz="2000" spc="-30" dirty="0">
                  <a:latin typeface="SamsungOne-700" panose="020B0803030303020204" pitchFamily="34" charset="0"/>
                  <a:ea typeface="SamsungOne-700" panose="020B0803030303020204" pitchFamily="34" charset="0"/>
                  <a:cs typeface="맑은 고딕"/>
                </a:rPr>
                <a:t> </a:t>
              </a:r>
              <a:r>
                <a:rPr lang="en-US" sz="2000" spc="-30" dirty="0" err="1">
                  <a:latin typeface="SamsungOne-700" panose="020B0803030303020204" pitchFamily="34" charset="0"/>
                  <a:ea typeface="SamsungOne-700" panose="020B0803030303020204" pitchFamily="34" charset="0"/>
                  <a:cs typeface="맑은 고딕"/>
                </a:rPr>
                <a:t>bản</a:t>
              </a:r>
              <a:endParaRPr sz="2000" dirty="0">
                <a:latin typeface="SamsungOne-700" panose="020B0803030303020204" pitchFamily="34" charset="0"/>
                <a:ea typeface="SamsungOne-700" panose="020B0803030303020204" pitchFamily="34" charset="0"/>
                <a:cs typeface="맑은 고딕"/>
              </a:endParaRPr>
            </a:p>
          </p:txBody>
        </p:sp>
      </p:grpSp>
      <p:grpSp>
        <p:nvGrpSpPr>
          <p:cNvPr id="2" name="그룹 1">
            <a:extLst>
              <a:ext uri="{FF2B5EF4-FFF2-40B4-BE49-F238E27FC236}">
                <a16:creationId xmlns:a16="http://schemas.microsoft.com/office/drawing/2014/main" id="{F379F2DB-C873-4C32-9E1C-D1431CB85C10}"/>
              </a:ext>
            </a:extLst>
          </p:cNvPr>
          <p:cNvGrpSpPr/>
          <p:nvPr/>
        </p:nvGrpSpPr>
        <p:grpSpPr>
          <a:xfrm>
            <a:off x="4561840" y="3392113"/>
            <a:ext cx="3160652" cy="1208393"/>
            <a:chOff x="4643120" y="3959168"/>
            <a:chExt cx="3160652" cy="1208393"/>
          </a:xfrm>
        </p:grpSpPr>
        <p:sp>
          <p:nvSpPr>
            <p:cNvPr id="22" name="object 5">
              <a:extLst>
                <a:ext uri="{FF2B5EF4-FFF2-40B4-BE49-F238E27FC236}">
                  <a16:creationId xmlns:a16="http://schemas.microsoft.com/office/drawing/2014/main" id="{6C277C2A-60C8-477B-8173-0A100942B0C0}"/>
                </a:ext>
              </a:extLst>
            </p:cNvPr>
            <p:cNvSpPr txBox="1"/>
            <p:nvPr/>
          </p:nvSpPr>
          <p:spPr>
            <a:xfrm>
              <a:off x="4643120" y="4847602"/>
              <a:ext cx="3160652" cy="319959"/>
            </a:xfrm>
            <a:prstGeom prst="rect">
              <a:avLst/>
            </a:prstGeom>
          </p:spPr>
          <p:txBody>
            <a:bodyPr vert="horz" wrap="square" lIns="0" tIns="12065" rIns="0" bIns="0" rtlCol="0">
              <a:spAutoFit/>
            </a:bodyPr>
            <a:lstStyle/>
            <a:p>
              <a:pPr marL="12700" algn="ctr">
                <a:spcBef>
                  <a:spcPts val="95"/>
                </a:spcBef>
              </a:pPr>
              <a:r>
                <a:rPr sz="2000" spc="-30" dirty="0">
                  <a:latin typeface="SamsungOne-700" panose="020B0803030303020204" pitchFamily="34" charset="0"/>
                  <a:ea typeface="SamsungOne-700" panose="020B0803030303020204" pitchFamily="34" charset="0"/>
                </a:rPr>
                <a:t>Collaboration &amp; Backup</a:t>
              </a:r>
            </a:p>
          </p:txBody>
        </p:sp>
        <p:pic>
          <p:nvPicPr>
            <p:cNvPr id="27" name="Picture 2" descr="Git] 1. 깃헙(github) 입문하기 : 네이버 블로그">
              <a:extLst>
                <a:ext uri="{FF2B5EF4-FFF2-40B4-BE49-F238E27FC236}">
                  <a16:creationId xmlns:a16="http://schemas.microsoft.com/office/drawing/2014/main" id="{4DAD3C8C-5CCD-429B-AC2F-FED61206E728}"/>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15" r="6227" b="23227"/>
            <a:stretch/>
          </p:blipFill>
          <p:spPr bwMode="auto">
            <a:xfrm>
              <a:off x="4755670" y="3959168"/>
              <a:ext cx="2704856" cy="8884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그룹 23">
            <a:extLst>
              <a:ext uri="{FF2B5EF4-FFF2-40B4-BE49-F238E27FC236}">
                <a16:creationId xmlns:a16="http://schemas.microsoft.com/office/drawing/2014/main" id="{097B1F1C-6CCA-480C-AB4E-D41D6E4626E4}"/>
              </a:ext>
            </a:extLst>
          </p:cNvPr>
          <p:cNvGrpSpPr/>
          <p:nvPr/>
        </p:nvGrpSpPr>
        <p:grpSpPr>
          <a:xfrm>
            <a:off x="554943" y="2540438"/>
            <a:ext cx="8796113" cy="430887"/>
            <a:chOff x="559817" y="2136914"/>
            <a:chExt cx="8796113" cy="430887"/>
          </a:xfrm>
        </p:grpSpPr>
        <p:sp>
          <p:nvSpPr>
            <p:cNvPr id="25" name="직사각형 24">
              <a:extLst>
                <a:ext uri="{FF2B5EF4-FFF2-40B4-BE49-F238E27FC236}">
                  <a16:creationId xmlns:a16="http://schemas.microsoft.com/office/drawing/2014/main" id="{6CBFA8C2-E655-45EE-BB1D-27814F83FF00}"/>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6" name="직사각형 25">
              <a:extLst>
                <a:ext uri="{FF2B5EF4-FFF2-40B4-BE49-F238E27FC236}">
                  <a16:creationId xmlns:a16="http://schemas.microsoft.com/office/drawing/2014/main" id="{3724DB20-B245-49B7-8FB7-8D82BD93B6C9}"/>
                </a:ext>
              </a:extLst>
            </p:cNvPr>
            <p:cNvSpPr/>
            <p:nvPr/>
          </p:nvSpPr>
          <p:spPr>
            <a:xfrm>
              <a:off x="712182" y="2136914"/>
              <a:ext cx="8643748"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Mặc dù GitHub không phải là một phần trực tiếp của dự án mã nguồn mở Git, nhưng nếu muốn sử dụng Git một cách chuyên nghiệp, ban vẫn sẽ cần phải làm quen với GitHub</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19" name="직사각형 18">
            <a:extLst>
              <a:ext uri="{FF2B5EF4-FFF2-40B4-BE49-F238E27FC236}">
                <a16:creationId xmlns:a16="http://schemas.microsoft.com/office/drawing/2014/main" id="{25AD67C6-017F-498A-99FC-0B09A3F4D4D5}"/>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defRPr/>
            </a:pPr>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GitHub là máy chủ lớn nhất phục vụ kho lưu trữ Git</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1878478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id="{3078C4E1-633F-4B6A-91AF-73907C46D4D5}"/>
              </a:ext>
            </a:extLst>
          </p:cNvPr>
          <p:cNvSpPr/>
          <p:nvPr/>
        </p:nvSpPr>
        <p:spPr>
          <a:xfrm>
            <a:off x="712563" y="1619180"/>
            <a:ext cx="8630058" cy="1460271"/>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Hiểu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Quản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phiên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(Version Control)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Git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GitHub.</a:t>
            </a:r>
          </a:p>
          <a:p>
            <a:pPr marL="285664" indent="-285664" defTabSz="457063">
              <a:spcAft>
                <a:spcPts val="800"/>
              </a:spcAft>
              <a:buClr>
                <a:srgbClr val="A5A5A5"/>
              </a:buClr>
              <a:buFont typeface="Wingdings" panose="05000000000000000000" pitchFamily="2" charset="2"/>
              <a:buChar char="ü"/>
              <a:defRP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Hiểu về giao diện người dùng của GitHub và các chức năng liên quan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a:p>
            <a:pPr marL="285664" indent="-285664" defTabSz="457063">
              <a:spcAft>
                <a:spcPts val="800"/>
              </a:spcAft>
              <a:buClr>
                <a:srgbClr val="A5A5A5"/>
              </a:buClr>
              <a:buFont typeface="Wingdings" panose="05000000000000000000" pitchFamily="2" charset="2"/>
              <a:buChar char="ü"/>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Hiểu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bố</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phần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mềm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GitHub.</a:t>
            </a:r>
          </a:p>
          <a:p>
            <a:pPr marL="285664" indent="-285664" defTabSz="457063">
              <a:spcAft>
                <a:spcPts val="800"/>
              </a:spcAft>
              <a:buClr>
                <a:srgbClr val="A5A5A5"/>
              </a:buClr>
              <a:buFont typeface="Wingdings" panose="05000000000000000000" pitchFamily="2" charset="2"/>
              <a:buChar char="ü"/>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qua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mini-project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hiểu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làm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việc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Git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GitHub.</a:t>
            </a:r>
          </a:p>
        </p:txBody>
      </p:sp>
      <p:grpSp>
        <p:nvGrpSpPr>
          <p:cNvPr id="4" name="그룹 3">
            <a:extLst>
              <a:ext uri="{FF2B5EF4-FFF2-40B4-BE49-F238E27FC236}">
                <a16:creationId xmlns:a16="http://schemas.microsoft.com/office/drawing/2014/main" id="{7870E847-3299-4ABC-8767-69F8C62E3CCD}"/>
              </a:ext>
            </a:extLst>
          </p:cNvPr>
          <p:cNvGrpSpPr/>
          <p:nvPr/>
        </p:nvGrpSpPr>
        <p:grpSpPr>
          <a:xfrm>
            <a:off x="443193" y="1288351"/>
            <a:ext cx="8899428" cy="233692"/>
            <a:chOff x="441747" y="1714333"/>
            <a:chExt cx="8902281" cy="233767"/>
          </a:xfrm>
        </p:grpSpPr>
        <p:sp>
          <p:nvSpPr>
            <p:cNvPr id="23" name="직사각형 22">
              <a:extLst>
                <a:ext uri="{FF2B5EF4-FFF2-40B4-BE49-F238E27FC236}">
                  <a16:creationId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vi-VN"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Mục tiêu của chương học</a:t>
              </a:r>
              <a:endParaRPr lang="en-US"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endParaRPr>
            </a:p>
          </p:txBody>
        </p:sp>
        <p:sp>
          <p:nvSpPr>
            <p:cNvPr id="27" name="AutoShape 2">
              <a:extLst>
                <a:ext uri="{FF2B5EF4-FFF2-40B4-BE49-F238E27FC236}">
                  <a16:creationId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grpSp>
        <p:nvGrpSpPr>
          <p:cNvPr id="29" name="그룹 28">
            <a:extLst>
              <a:ext uri="{FF2B5EF4-FFF2-40B4-BE49-F238E27FC236}">
                <a16:creationId xmlns:a16="http://schemas.microsoft.com/office/drawing/2014/main" id="{5546DDD7-0649-48D2-9E99-1C9EA17BFAF3}"/>
              </a:ext>
            </a:extLst>
          </p:cNvPr>
          <p:cNvGrpSpPr/>
          <p:nvPr/>
        </p:nvGrpSpPr>
        <p:grpSpPr>
          <a:xfrm>
            <a:off x="451444" y="3318810"/>
            <a:ext cx="8899428" cy="233692"/>
            <a:chOff x="441747" y="1714333"/>
            <a:chExt cx="8902281" cy="233767"/>
          </a:xfrm>
        </p:grpSpPr>
        <p:sp>
          <p:nvSpPr>
            <p:cNvPr id="30" name="직사각형 29">
              <a:extLst>
                <a:ext uri="{FF2B5EF4-FFF2-40B4-BE49-F238E27FC236}">
                  <a16:creationId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vi-VN"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Nội dung chương học</a:t>
              </a:r>
              <a:endParaRPr lang="en-US"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endParaRPr>
            </a:p>
          </p:txBody>
        </p:sp>
        <p:sp>
          <p:nvSpPr>
            <p:cNvPr id="31" name="AutoShape 2">
              <a:extLst>
                <a:ext uri="{FF2B5EF4-FFF2-40B4-BE49-F238E27FC236}">
                  <a16:creationId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sp>
        <p:nvSpPr>
          <p:cNvPr id="36" name="직사각형 35">
            <a:extLst>
              <a:ext uri="{FF2B5EF4-FFF2-40B4-BE49-F238E27FC236}">
                <a16:creationId xmlns:a16="http://schemas.microsoft.com/office/drawing/2014/main" id="{244D4D2B-5542-4F46-90E9-10F108566ADA}"/>
              </a:ext>
            </a:extLst>
          </p:cNvPr>
          <p:cNvSpPr/>
          <p:nvPr/>
        </p:nvSpPr>
        <p:spPr>
          <a:xfrm>
            <a:off x="712562" y="3623596"/>
            <a:ext cx="8630058" cy="1778306"/>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en-US" altLang="ko-KR" sz="1400" dirty="0" err="1">
                <a:solidFill>
                  <a:srgbClr val="1D1C1D"/>
                </a:solidFill>
                <a:latin typeface="SamsungOne-400" panose="020B0503030303020204" pitchFamily="34" charset="0"/>
                <a:ea typeface="SamsungOne-400" panose="020B0503030303020204" pitchFamily="34" charset="0"/>
              </a:rPr>
              <a:t>Bài</a:t>
            </a:r>
            <a:r>
              <a:rPr lang="en-US" altLang="ko-KR" sz="1400" dirty="0">
                <a:solidFill>
                  <a:srgbClr val="1D1C1D"/>
                </a:solidFill>
                <a:latin typeface="SamsungOne-400" panose="020B0503030303020204" pitchFamily="34" charset="0"/>
                <a:ea typeface="SamsungOne-400" panose="020B0503030303020204" pitchFamily="34" charset="0"/>
              </a:rPr>
              <a:t> 1. </a:t>
            </a:r>
            <a:r>
              <a:rPr lang="en-US" altLang="ko-KR" sz="1400" dirty="0" err="1">
                <a:solidFill>
                  <a:srgbClr val="1D1C1D"/>
                </a:solidFill>
                <a:latin typeface="SamsungOne-400" panose="020B0503030303020204" pitchFamily="34" charset="0"/>
                <a:ea typeface="SamsungOne-400" panose="020B0503030303020204" pitchFamily="34" charset="0"/>
              </a:rPr>
              <a:t>Quản</a:t>
            </a:r>
            <a:r>
              <a:rPr lang="en-US" altLang="ko-KR" sz="1400" dirty="0">
                <a:solidFill>
                  <a:srgbClr val="1D1C1D"/>
                </a:solidFill>
                <a:latin typeface="SamsungOne-400" panose="020B0503030303020204" pitchFamily="34" charset="0"/>
                <a:ea typeface="SamsungOne-400" panose="020B0503030303020204" pitchFamily="34" charset="0"/>
              </a:rPr>
              <a:t> </a:t>
            </a:r>
            <a:r>
              <a:rPr lang="en-US" altLang="ko-KR" sz="1400" dirty="0" err="1">
                <a:solidFill>
                  <a:srgbClr val="1D1C1D"/>
                </a:solidFill>
                <a:latin typeface="SamsungOne-400" panose="020B0503030303020204" pitchFamily="34" charset="0"/>
                <a:ea typeface="SamsungOne-400" panose="020B0503030303020204" pitchFamily="34" charset="0"/>
              </a:rPr>
              <a:t>lý</a:t>
            </a:r>
            <a:r>
              <a:rPr lang="en-US" altLang="ko-KR" sz="1400" dirty="0">
                <a:solidFill>
                  <a:srgbClr val="1D1C1D"/>
                </a:solidFill>
                <a:latin typeface="SamsungOne-400" panose="020B0503030303020204" pitchFamily="34" charset="0"/>
                <a:ea typeface="SamsungOne-400" panose="020B0503030303020204" pitchFamily="34" charset="0"/>
              </a:rPr>
              <a:t> </a:t>
            </a:r>
            <a:r>
              <a:rPr lang="en-US" altLang="ko-KR" sz="1400" dirty="0" err="1">
                <a:solidFill>
                  <a:srgbClr val="1D1C1D"/>
                </a:solidFill>
                <a:latin typeface="SamsungOne-400" panose="020B0503030303020204" pitchFamily="34" charset="0"/>
                <a:ea typeface="SamsungOne-400" panose="020B0503030303020204" pitchFamily="34" charset="0"/>
              </a:rPr>
              <a:t>phiên</a:t>
            </a:r>
            <a:r>
              <a:rPr lang="en-US" altLang="ko-KR" sz="1400" dirty="0">
                <a:solidFill>
                  <a:srgbClr val="1D1C1D"/>
                </a:solidFill>
                <a:latin typeface="SamsungOne-400" panose="020B0503030303020204" pitchFamily="34" charset="0"/>
                <a:ea typeface="SamsungOne-400" panose="020B0503030303020204" pitchFamily="34" charset="0"/>
              </a:rPr>
              <a:t> </a:t>
            </a:r>
            <a:r>
              <a:rPr lang="en-US" altLang="ko-KR" sz="1400" dirty="0" err="1">
                <a:solidFill>
                  <a:srgbClr val="1D1C1D"/>
                </a:solidFill>
                <a:latin typeface="SamsungOne-400" panose="020B0503030303020204" pitchFamily="34" charset="0"/>
                <a:ea typeface="SamsungOne-400" panose="020B0503030303020204" pitchFamily="34" charset="0"/>
              </a:rPr>
              <a:t>bản</a:t>
            </a:r>
            <a:r>
              <a:rPr lang="en-US" altLang="ko-KR" sz="1400" dirty="0">
                <a:solidFill>
                  <a:srgbClr val="1D1C1D"/>
                </a:solidFill>
                <a:latin typeface="SamsungOne-400" panose="020B0503030303020204" pitchFamily="34" charset="0"/>
                <a:ea typeface="SamsungOne-400" panose="020B0503030303020204" pitchFamily="34" charset="0"/>
              </a:rPr>
              <a:t> </a:t>
            </a:r>
            <a:r>
              <a:rPr lang="en-US" altLang="ko-KR" sz="1400" dirty="0" err="1">
                <a:solidFill>
                  <a:srgbClr val="1D1C1D"/>
                </a:solidFill>
                <a:latin typeface="SamsungOne-400" panose="020B0503030303020204" pitchFamily="34" charset="0"/>
                <a:ea typeface="SamsungOne-400" panose="020B0503030303020204" pitchFamily="34" charset="0"/>
              </a:rPr>
              <a:t>là</a:t>
            </a:r>
            <a:r>
              <a:rPr lang="en-US" altLang="ko-KR" sz="1400" dirty="0">
                <a:solidFill>
                  <a:srgbClr val="1D1C1D"/>
                </a:solidFill>
                <a:latin typeface="SamsungOne-400" panose="020B0503030303020204" pitchFamily="34" charset="0"/>
                <a:ea typeface="SamsungOne-400" panose="020B0503030303020204" pitchFamily="34" charset="0"/>
              </a:rPr>
              <a:t> </a:t>
            </a:r>
            <a:r>
              <a:rPr lang="en-US" altLang="ko-KR" sz="1400" dirty="0" err="1">
                <a:solidFill>
                  <a:srgbClr val="1D1C1D"/>
                </a:solidFill>
                <a:latin typeface="SamsungOne-400" panose="020B0503030303020204" pitchFamily="34" charset="0"/>
                <a:ea typeface="SamsungOne-400" panose="020B0503030303020204" pitchFamily="34" charset="0"/>
              </a:rPr>
              <a:t>gì</a:t>
            </a:r>
            <a:r>
              <a:rPr lang="en-US" altLang="ko-KR" sz="1400" dirty="0">
                <a:solidFill>
                  <a:srgbClr val="1D1C1D"/>
                </a:solidFill>
                <a:latin typeface="SamsungOne-400" panose="020B0503030303020204" pitchFamily="34" charset="0"/>
                <a:ea typeface="SamsungOne-400" panose="020B0503030303020204" pitchFamily="34" charset="0"/>
              </a:rPr>
              <a:t>?</a:t>
            </a:r>
          </a:p>
          <a:p>
            <a:pPr marL="285664" indent="-285664" defTabSz="457063">
              <a:spcAft>
                <a:spcPts val="800"/>
              </a:spcAft>
              <a:buClr>
                <a:srgbClr val="A5A5A5"/>
              </a:buClr>
              <a:buFont typeface="Wingdings" panose="05000000000000000000" pitchFamily="2" charset="2"/>
              <a:buChar char="ü"/>
              <a:defRPr/>
            </a:pPr>
            <a:r>
              <a:rPr lang="en-US" altLang="ko-KR" sz="1400" dirty="0" err="1">
                <a:solidFill>
                  <a:srgbClr val="1D1C1D"/>
                </a:solidFill>
                <a:latin typeface="SamsungOne-400" panose="020B0503030303020204" pitchFamily="34" charset="0"/>
                <a:ea typeface="SamsungOne-400" panose="020B0503030303020204" pitchFamily="34" charset="0"/>
              </a:rPr>
              <a:t>Bài</a:t>
            </a:r>
            <a:r>
              <a:rPr lang="en-US" altLang="ko-KR" sz="1400" dirty="0">
                <a:solidFill>
                  <a:srgbClr val="1D1C1D"/>
                </a:solidFill>
                <a:latin typeface="SamsungOne-400" panose="020B0503030303020204" pitchFamily="34" charset="0"/>
                <a:ea typeface="SamsungOne-400" panose="020B0503030303020204" pitchFamily="34" charset="0"/>
              </a:rPr>
              <a:t> 2. Git : </a:t>
            </a:r>
            <a:r>
              <a:rPr lang="en-US" altLang="ko-KR" sz="1400" dirty="0" err="1">
                <a:solidFill>
                  <a:srgbClr val="1D1C1D"/>
                </a:solidFill>
                <a:latin typeface="SamsungOne-400" panose="020B0503030303020204" pitchFamily="34" charset="0"/>
                <a:ea typeface="SamsungOne-400" panose="020B0503030303020204" pitchFamily="34" charset="0"/>
              </a:rPr>
              <a:t>Tổng</a:t>
            </a:r>
            <a:r>
              <a:rPr lang="en-US" altLang="ko-KR" sz="1400" dirty="0">
                <a:solidFill>
                  <a:srgbClr val="1D1C1D"/>
                </a:solidFill>
                <a:latin typeface="SamsungOne-400" panose="020B0503030303020204" pitchFamily="34" charset="0"/>
                <a:ea typeface="SamsungOne-400" panose="020B0503030303020204" pitchFamily="34" charset="0"/>
              </a:rPr>
              <a:t> </a:t>
            </a:r>
            <a:r>
              <a:rPr lang="en-US" altLang="ko-KR" sz="1400" dirty="0" err="1">
                <a:solidFill>
                  <a:srgbClr val="1D1C1D"/>
                </a:solidFill>
                <a:latin typeface="SamsungOne-400" panose="020B0503030303020204" pitchFamily="34" charset="0"/>
                <a:ea typeface="SamsungOne-400" panose="020B0503030303020204" pitchFamily="34" charset="0"/>
              </a:rPr>
              <a:t>quan</a:t>
            </a:r>
            <a:r>
              <a:rPr lang="en-US" altLang="ko-KR" sz="1400" dirty="0">
                <a:solidFill>
                  <a:srgbClr val="1D1C1D"/>
                </a:solidFill>
                <a:latin typeface="SamsungOne-400" panose="020B0503030303020204" pitchFamily="34" charset="0"/>
                <a:ea typeface="SamsungOne-400" panose="020B0503030303020204" pitchFamily="34" charset="0"/>
              </a:rPr>
              <a:t> &amp; </a:t>
            </a:r>
            <a:r>
              <a:rPr lang="en-US" altLang="ko-KR" sz="1400" dirty="0" err="1">
                <a:solidFill>
                  <a:srgbClr val="1D1C1D"/>
                </a:solidFill>
                <a:latin typeface="SamsungOne-400" panose="020B0503030303020204" pitchFamily="34" charset="0"/>
                <a:ea typeface="SamsungOne-400" panose="020B0503030303020204" pitchFamily="34" charset="0"/>
              </a:rPr>
              <a:t>Cài</a:t>
            </a:r>
            <a:r>
              <a:rPr lang="en-US" altLang="ko-KR" sz="1400" dirty="0">
                <a:solidFill>
                  <a:srgbClr val="1D1C1D"/>
                </a:solidFill>
                <a:latin typeface="SamsungOne-400" panose="020B0503030303020204" pitchFamily="34" charset="0"/>
                <a:ea typeface="SamsungOne-400" panose="020B0503030303020204" pitchFamily="34" charset="0"/>
              </a:rPr>
              <a:t> </a:t>
            </a:r>
            <a:r>
              <a:rPr lang="en-US" altLang="ko-KR" sz="1400" dirty="0" err="1">
                <a:solidFill>
                  <a:srgbClr val="1D1C1D"/>
                </a:solidFill>
                <a:latin typeface="SamsungOne-400" panose="020B0503030303020204" pitchFamily="34" charset="0"/>
                <a:ea typeface="SamsungOne-400" panose="020B0503030303020204" pitchFamily="34" charset="0"/>
              </a:rPr>
              <a:t>đặt</a:t>
            </a:r>
            <a:endParaRPr lang="en-US" altLang="ko-KR" sz="1400" dirty="0">
              <a:solidFill>
                <a:srgbClr val="1D1C1D"/>
              </a:solidFill>
              <a:latin typeface="SamsungOne-400" panose="020B0503030303020204" pitchFamily="34" charset="0"/>
              <a:ea typeface="SamsungOne-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400" dirty="0" err="1">
                <a:solidFill>
                  <a:srgbClr val="1D1C1D"/>
                </a:solidFill>
                <a:latin typeface="SamsungOne-400" panose="020B0503030303020204" pitchFamily="34" charset="0"/>
                <a:ea typeface="SamsungOne-400" panose="020B0503030303020204" pitchFamily="34" charset="0"/>
              </a:rPr>
              <a:t>Bài</a:t>
            </a:r>
            <a:r>
              <a:rPr lang="en-US" altLang="ko-KR" sz="1400" dirty="0">
                <a:solidFill>
                  <a:srgbClr val="1D1C1D"/>
                </a:solidFill>
                <a:latin typeface="SamsungOne-400" panose="020B0503030303020204" pitchFamily="34" charset="0"/>
                <a:ea typeface="SamsungOne-400" panose="020B0503030303020204" pitchFamily="34" charset="0"/>
              </a:rPr>
              <a:t> 3. </a:t>
            </a:r>
            <a:r>
              <a:rPr lang="en-US" altLang="ko-KR" sz="1400" dirty="0" err="1">
                <a:solidFill>
                  <a:srgbClr val="1D1C1D"/>
                </a:solidFill>
                <a:latin typeface="SamsungOne-400" panose="020B0503030303020204" pitchFamily="34" charset="0"/>
                <a:ea typeface="SamsungOne-400" panose="020B0503030303020204" pitchFamily="34" charset="0"/>
              </a:rPr>
              <a:t>Tổng</a:t>
            </a:r>
            <a:r>
              <a:rPr lang="en-US" altLang="ko-KR" sz="1400" dirty="0">
                <a:solidFill>
                  <a:srgbClr val="1D1C1D"/>
                </a:solidFill>
                <a:latin typeface="SamsungOne-400" panose="020B0503030303020204" pitchFamily="34" charset="0"/>
                <a:ea typeface="SamsungOne-400" panose="020B0503030303020204" pitchFamily="34" charset="0"/>
              </a:rPr>
              <a:t> </a:t>
            </a:r>
            <a:r>
              <a:rPr lang="en-US" altLang="ko-KR" sz="1400" dirty="0" err="1">
                <a:solidFill>
                  <a:srgbClr val="1D1C1D"/>
                </a:solidFill>
                <a:latin typeface="SamsungOne-400" panose="020B0503030303020204" pitchFamily="34" charset="0"/>
                <a:ea typeface="SamsungOne-400" panose="020B0503030303020204" pitchFamily="34" charset="0"/>
              </a:rPr>
              <a:t>quan</a:t>
            </a:r>
            <a:r>
              <a:rPr lang="en-US" altLang="ko-KR" sz="1400" dirty="0">
                <a:solidFill>
                  <a:srgbClr val="1D1C1D"/>
                </a:solidFill>
                <a:latin typeface="SamsungOne-400" panose="020B0503030303020204" pitchFamily="34" charset="0"/>
                <a:ea typeface="SamsungOne-400" panose="020B0503030303020204" pitchFamily="34" charset="0"/>
              </a:rPr>
              <a:t> </a:t>
            </a:r>
            <a:r>
              <a:rPr lang="en-US" altLang="ko-KR" sz="1400" dirty="0" err="1">
                <a:solidFill>
                  <a:srgbClr val="1D1C1D"/>
                </a:solidFill>
                <a:latin typeface="SamsungOne-400" panose="020B0503030303020204" pitchFamily="34" charset="0"/>
                <a:ea typeface="SamsungOne-400" panose="020B0503030303020204" pitchFamily="34" charset="0"/>
              </a:rPr>
              <a:t>về</a:t>
            </a:r>
            <a:r>
              <a:rPr lang="en-US" altLang="ko-KR" sz="1400" dirty="0">
                <a:solidFill>
                  <a:srgbClr val="1D1C1D"/>
                </a:solidFill>
                <a:latin typeface="SamsungOne-400" panose="020B0503030303020204" pitchFamily="34" charset="0"/>
                <a:ea typeface="SamsungOne-400" panose="020B0503030303020204" pitchFamily="34" charset="0"/>
              </a:rPr>
              <a:t> GitHub </a:t>
            </a:r>
            <a:r>
              <a:rPr lang="en-US" altLang="ko-KR" sz="1400" dirty="0" err="1">
                <a:solidFill>
                  <a:srgbClr val="1D1C1D"/>
                </a:solidFill>
                <a:latin typeface="SamsungOne-400" panose="020B0503030303020204" pitchFamily="34" charset="0"/>
                <a:ea typeface="SamsungOne-400" panose="020B0503030303020204" pitchFamily="34" charset="0"/>
              </a:rPr>
              <a:t>và</a:t>
            </a:r>
            <a:r>
              <a:rPr lang="en-US" altLang="ko-KR" sz="1400" dirty="0">
                <a:solidFill>
                  <a:srgbClr val="1D1C1D"/>
                </a:solidFill>
                <a:latin typeface="SamsungOne-400" panose="020B0503030303020204" pitchFamily="34" charset="0"/>
                <a:ea typeface="SamsungOne-400" panose="020B0503030303020204" pitchFamily="34" charset="0"/>
              </a:rPr>
              <a:t> </a:t>
            </a:r>
            <a:r>
              <a:rPr lang="en-US" altLang="ko-KR" sz="1400" dirty="0" err="1">
                <a:solidFill>
                  <a:srgbClr val="1D1C1D"/>
                </a:solidFill>
                <a:latin typeface="SamsungOne-400" panose="020B0503030303020204" pitchFamily="34" charset="0"/>
                <a:ea typeface="SamsungOne-400" panose="020B0503030303020204" pitchFamily="34" charset="0"/>
              </a:rPr>
              <a:t>các</a:t>
            </a:r>
            <a:r>
              <a:rPr lang="en-US" altLang="ko-KR" sz="1400" dirty="0">
                <a:solidFill>
                  <a:srgbClr val="1D1C1D"/>
                </a:solidFill>
                <a:latin typeface="SamsungOne-400" panose="020B0503030303020204" pitchFamily="34" charset="0"/>
                <a:ea typeface="SamsungOne-400" panose="020B0503030303020204" pitchFamily="34" charset="0"/>
              </a:rPr>
              <a:t> </a:t>
            </a:r>
            <a:r>
              <a:rPr lang="en-US" altLang="ko-KR" sz="1400" dirty="0" err="1">
                <a:solidFill>
                  <a:srgbClr val="1D1C1D"/>
                </a:solidFill>
                <a:latin typeface="SamsungOne-400" panose="020B0503030303020204" pitchFamily="34" charset="0"/>
                <a:ea typeface="SamsungOne-400" panose="020B0503030303020204" pitchFamily="34" charset="0"/>
              </a:rPr>
              <a:t>thuật</a:t>
            </a:r>
            <a:r>
              <a:rPr lang="en-US" altLang="ko-KR" sz="1400" dirty="0">
                <a:solidFill>
                  <a:srgbClr val="1D1C1D"/>
                </a:solidFill>
                <a:latin typeface="SamsungOne-400" panose="020B0503030303020204" pitchFamily="34" charset="0"/>
                <a:ea typeface="SamsungOne-400" panose="020B0503030303020204" pitchFamily="34" charset="0"/>
              </a:rPr>
              <a:t> </a:t>
            </a:r>
            <a:r>
              <a:rPr lang="en-US" altLang="ko-KR" sz="1400" dirty="0" err="1">
                <a:solidFill>
                  <a:srgbClr val="1D1C1D"/>
                </a:solidFill>
                <a:latin typeface="SamsungOne-400" panose="020B0503030303020204" pitchFamily="34" charset="0"/>
                <a:ea typeface="SamsungOne-400" panose="020B0503030303020204" pitchFamily="34" charset="0"/>
              </a:rPr>
              <a:t>ngữ</a:t>
            </a:r>
            <a:endParaRPr lang="en-US" altLang="ko-KR" sz="1400" dirty="0">
              <a:solidFill>
                <a:srgbClr val="1D1C1D"/>
              </a:solidFill>
              <a:latin typeface="SamsungOne-400" panose="020B0503030303020204" pitchFamily="34" charset="0"/>
              <a:ea typeface="SamsungOne-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400" dirty="0" err="1">
                <a:solidFill>
                  <a:srgbClr val="1D1C1D"/>
                </a:solidFill>
                <a:latin typeface="SamsungOne-400" panose="020B0503030303020204" pitchFamily="34" charset="0"/>
                <a:ea typeface="SamsungOne-400" panose="020B0503030303020204" pitchFamily="34" charset="0"/>
              </a:rPr>
              <a:t>Bài</a:t>
            </a:r>
            <a:r>
              <a:rPr lang="en-US" altLang="ko-KR" sz="1400" dirty="0">
                <a:solidFill>
                  <a:srgbClr val="1D1C1D"/>
                </a:solidFill>
                <a:latin typeface="SamsungOne-400" panose="020B0503030303020204" pitchFamily="34" charset="0"/>
                <a:ea typeface="SamsungOne-400" panose="020B0503030303020204" pitchFamily="34" charset="0"/>
              </a:rPr>
              <a:t> 4. </a:t>
            </a:r>
            <a:r>
              <a:rPr lang="en-US" altLang="ko-KR" sz="1400" dirty="0" err="1">
                <a:solidFill>
                  <a:srgbClr val="1D1C1D"/>
                </a:solidFill>
                <a:latin typeface="SamsungOne-400" panose="020B0503030303020204" pitchFamily="34" charset="0"/>
                <a:ea typeface="SamsungOne-400" panose="020B0503030303020204" pitchFamily="34" charset="0"/>
              </a:rPr>
              <a:t>Cách</a:t>
            </a:r>
            <a:r>
              <a:rPr lang="en-US" altLang="ko-KR" sz="1400" dirty="0">
                <a:solidFill>
                  <a:srgbClr val="1D1C1D"/>
                </a:solidFill>
                <a:latin typeface="SamsungOne-400" panose="020B0503030303020204" pitchFamily="34" charset="0"/>
                <a:ea typeface="SamsungOne-400" panose="020B0503030303020204" pitchFamily="34" charset="0"/>
              </a:rPr>
              <a:t> </a:t>
            </a:r>
            <a:r>
              <a:rPr lang="en-US" altLang="ko-KR" sz="1400" dirty="0" err="1">
                <a:solidFill>
                  <a:srgbClr val="1D1C1D"/>
                </a:solidFill>
                <a:latin typeface="SamsungOne-400" panose="020B0503030303020204" pitchFamily="34" charset="0"/>
                <a:ea typeface="SamsungOne-400" panose="020B0503030303020204" pitchFamily="34" charset="0"/>
              </a:rPr>
              <a:t>sử</a:t>
            </a:r>
            <a:r>
              <a:rPr lang="en-US" altLang="ko-KR" sz="1400" dirty="0">
                <a:solidFill>
                  <a:srgbClr val="1D1C1D"/>
                </a:solidFill>
                <a:latin typeface="SamsungOne-400" panose="020B0503030303020204" pitchFamily="34" charset="0"/>
                <a:ea typeface="SamsungOne-400" panose="020B0503030303020204" pitchFamily="34" charset="0"/>
              </a:rPr>
              <a:t> </a:t>
            </a:r>
            <a:r>
              <a:rPr lang="en-US" altLang="ko-KR" sz="1400" dirty="0" err="1">
                <a:solidFill>
                  <a:srgbClr val="1D1C1D"/>
                </a:solidFill>
                <a:latin typeface="SamsungOne-400" panose="020B0503030303020204" pitchFamily="34" charset="0"/>
                <a:ea typeface="SamsungOne-400" panose="020B0503030303020204" pitchFamily="34" charset="0"/>
              </a:rPr>
              <a:t>dụng</a:t>
            </a:r>
            <a:r>
              <a:rPr lang="en-US" altLang="ko-KR" sz="1400" dirty="0">
                <a:solidFill>
                  <a:srgbClr val="1D1C1D"/>
                </a:solidFill>
                <a:latin typeface="SamsungOne-400" panose="020B0503030303020204" pitchFamily="34" charset="0"/>
                <a:ea typeface="SamsungOne-400" panose="020B0503030303020204" pitchFamily="34" charset="0"/>
              </a:rPr>
              <a:t> GitHub</a:t>
            </a:r>
          </a:p>
          <a:p>
            <a:pPr marL="285664" indent="-285664" defTabSz="457063">
              <a:spcAft>
                <a:spcPts val="800"/>
              </a:spcAft>
              <a:buClr>
                <a:srgbClr val="A5A5A5"/>
              </a:buClr>
              <a:buFont typeface="Wingdings" panose="05000000000000000000" pitchFamily="2" charset="2"/>
              <a:buChar char="ü"/>
              <a:defRPr/>
            </a:pPr>
            <a:r>
              <a:rPr lang="en-US" altLang="ko-KR" sz="1400" dirty="0" err="1">
                <a:solidFill>
                  <a:srgbClr val="1D1C1D"/>
                </a:solidFill>
                <a:latin typeface="SamsungOne-400" panose="020B0503030303020204" pitchFamily="34" charset="0"/>
                <a:ea typeface="SamsungOne-400" panose="020B0503030303020204" pitchFamily="34" charset="0"/>
              </a:rPr>
              <a:t>Bài</a:t>
            </a:r>
            <a:r>
              <a:rPr lang="en-US" altLang="ko-KR" sz="1400" dirty="0">
                <a:solidFill>
                  <a:srgbClr val="1D1C1D"/>
                </a:solidFill>
                <a:latin typeface="SamsungOne-400" panose="020B0503030303020204" pitchFamily="34" charset="0"/>
                <a:ea typeface="SamsungOne-400" panose="020B0503030303020204" pitchFamily="34" charset="0"/>
              </a:rPr>
              <a:t> 5. </a:t>
            </a:r>
            <a:r>
              <a:rPr lang="en-US" altLang="ko-KR" sz="1400" dirty="0" err="1">
                <a:solidFill>
                  <a:srgbClr val="1D1C1D"/>
                </a:solidFill>
                <a:latin typeface="SamsungOne-400" panose="020B0503030303020204" pitchFamily="34" charset="0"/>
                <a:ea typeface="SamsungOne-400" panose="020B0503030303020204" pitchFamily="34" charset="0"/>
              </a:rPr>
              <a:t>Phối</a:t>
            </a:r>
            <a:r>
              <a:rPr lang="en-US" altLang="ko-KR" sz="1400" dirty="0">
                <a:solidFill>
                  <a:srgbClr val="1D1C1D"/>
                </a:solidFill>
                <a:latin typeface="SamsungOne-400" panose="020B0503030303020204" pitchFamily="34" charset="0"/>
                <a:ea typeface="SamsungOne-400" panose="020B0503030303020204" pitchFamily="34" charset="0"/>
              </a:rPr>
              <a:t> </a:t>
            </a:r>
            <a:r>
              <a:rPr lang="en-US" altLang="ko-KR" sz="1400" dirty="0" err="1">
                <a:solidFill>
                  <a:srgbClr val="1D1C1D"/>
                </a:solidFill>
                <a:latin typeface="SamsungOne-400" panose="020B0503030303020204" pitchFamily="34" charset="0"/>
                <a:ea typeface="SamsungOne-400" panose="020B0503030303020204" pitchFamily="34" charset="0"/>
              </a:rPr>
              <a:t>hợp</a:t>
            </a:r>
            <a:r>
              <a:rPr lang="en-US" altLang="ko-KR" sz="1400" dirty="0">
                <a:solidFill>
                  <a:srgbClr val="1D1C1D"/>
                </a:solidFill>
                <a:latin typeface="SamsungOne-400" panose="020B0503030303020204" pitchFamily="34" charset="0"/>
                <a:ea typeface="SamsungOne-400" panose="020B0503030303020204" pitchFamily="34" charset="0"/>
              </a:rPr>
              <a:t> </a:t>
            </a:r>
            <a:r>
              <a:rPr lang="en-US" altLang="ko-KR" sz="1400" dirty="0" err="1">
                <a:solidFill>
                  <a:srgbClr val="1D1C1D"/>
                </a:solidFill>
                <a:latin typeface="SamsungOne-400" panose="020B0503030303020204" pitchFamily="34" charset="0"/>
                <a:ea typeface="SamsungOne-400" panose="020B0503030303020204" pitchFamily="34" charset="0"/>
              </a:rPr>
              <a:t>trong</a:t>
            </a:r>
            <a:r>
              <a:rPr lang="en-US" altLang="ko-KR" sz="1400" dirty="0">
                <a:solidFill>
                  <a:srgbClr val="1D1C1D"/>
                </a:solidFill>
                <a:latin typeface="SamsungOne-400" panose="020B0503030303020204" pitchFamily="34" charset="0"/>
                <a:ea typeface="SamsungOne-400" panose="020B0503030303020204" pitchFamily="34" charset="0"/>
              </a:rPr>
              <a:t> </a:t>
            </a:r>
            <a:r>
              <a:rPr lang="en-US" altLang="ko-KR" sz="1400" dirty="0" err="1">
                <a:solidFill>
                  <a:srgbClr val="1D1C1D"/>
                </a:solidFill>
                <a:latin typeface="SamsungOne-400" panose="020B0503030303020204" pitchFamily="34" charset="0"/>
                <a:ea typeface="SamsungOne-400" panose="020B0503030303020204" pitchFamily="34" charset="0"/>
              </a:rPr>
              <a:t>công</a:t>
            </a:r>
            <a:r>
              <a:rPr lang="en-US" altLang="ko-KR" sz="1400" dirty="0">
                <a:solidFill>
                  <a:srgbClr val="1D1C1D"/>
                </a:solidFill>
                <a:latin typeface="SamsungOne-400" panose="020B0503030303020204" pitchFamily="34" charset="0"/>
                <a:ea typeface="SamsungOne-400" panose="020B0503030303020204" pitchFamily="34" charset="0"/>
              </a:rPr>
              <a:t> </a:t>
            </a:r>
            <a:r>
              <a:rPr lang="en-US" altLang="ko-KR" sz="1400" dirty="0" err="1">
                <a:solidFill>
                  <a:srgbClr val="1D1C1D"/>
                </a:solidFill>
                <a:latin typeface="SamsungOne-400" panose="020B0503030303020204" pitchFamily="34" charset="0"/>
                <a:ea typeface="SamsungOne-400" panose="020B0503030303020204" pitchFamily="34" charset="0"/>
              </a:rPr>
              <a:t>việc</a:t>
            </a:r>
            <a:r>
              <a:rPr lang="en-US" altLang="ko-KR" sz="1400" dirty="0">
                <a:solidFill>
                  <a:srgbClr val="1D1C1D"/>
                </a:solidFill>
                <a:latin typeface="SamsungOne-400" panose="020B0503030303020204" pitchFamily="34" charset="0"/>
                <a:ea typeface="SamsungOne-400" panose="020B0503030303020204" pitchFamily="34" charset="0"/>
              </a:rPr>
              <a:t> </a:t>
            </a:r>
            <a:r>
              <a:rPr lang="en-US" altLang="ko-KR" sz="1400" dirty="0" err="1">
                <a:solidFill>
                  <a:srgbClr val="1D1C1D"/>
                </a:solidFill>
                <a:latin typeface="SamsungOne-400" panose="020B0503030303020204" pitchFamily="34" charset="0"/>
                <a:ea typeface="SamsungOne-400" panose="020B0503030303020204" pitchFamily="34" charset="0"/>
              </a:rPr>
              <a:t>bằng</a:t>
            </a:r>
            <a:r>
              <a:rPr lang="en-US" altLang="ko-KR" sz="1400" dirty="0">
                <a:solidFill>
                  <a:srgbClr val="1D1C1D"/>
                </a:solidFill>
                <a:latin typeface="SamsungOne-400" panose="020B0503030303020204" pitchFamily="34" charset="0"/>
                <a:ea typeface="SamsungOne-400" panose="020B0503030303020204" pitchFamily="34" charset="0"/>
              </a:rPr>
              <a:t> GitHub</a:t>
            </a:r>
            <a:endParaRPr lang="ko-KR" altLang="en-US" sz="1400" dirty="0">
              <a:solidFill>
                <a:srgbClr val="1D1C1D"/>
              </a:solidFill>
              <a:latin typeface="SamsungOne-400" panose="020B0503030303020204" pitchFamily="34" charset="0"/>
            </a:endParaRPr>
          </a:p>
        </p:txBody>
      </p:sp>
      <p:grpSp>
        <p:nvGrpSpPr>
          <p:cNvPr id="13" name="그룹 12">
            <a:extLst>
              <a:ext uri="{FF2B5EF4-FFF2-40B4-BE49-F238E27FC236}">
                <a16:creationId xmlns:a16="http://schemas.microsoft.com/office/drawing/2014/main" id="{F2C3C996-990D-46F7-8F6B-2959CDFD75A8}"/>
              </a:ext>
            </a:extLst>
          </p:cNvPr>
          <p:cNvGrpSpPr/>
          <p:nvPr/>
        </p:nvGrpSpPr>
        <p:grpSpPr>
          <a:xfrm>
            <a:off x="451444" y="450955"/>
            <a:ext cx="8999458" cy="369214"/>
            <a:chOff x="450000" y="450000"/>
            <a:chExt cx="9002343" cy="369332"/>
          </a:xfrm>
        </p:grpSpPr>
        <p:sp>
          <p:nvSpPr>
            <p:cNvPr id="14" name="직사각형 13">
              <a:extLst>
                <a:ext uri="{FF2B5EF4-FFF2-40B4-BE49-F238E27FC236}">
                  <a16:creationId xmlns:a16="http://schemas.microsoft.com/office/drawing/2014/main" id="{C5130492-D07E-450B-9AF0-4256A1B5D83F}"/>
                </a:ext>
              </a:extLst>
            </p:cNvPr>
            <p:cNvSpPr/>
            <p:nvPr/>
          </p:nvSpPr>
          <p:spPr>
            <a:xfrm>
              <a:off x="450000" y="450000"/>
              <a:ext cx="8785226" cy="369332"/>
            </a:xfrm>
            <a:prstGeom prst="rect">
              <a:avLst/>
            </a:prstGeom>
          </p:spPr>
          <p:txBody>
            <a:bodyPr wrap="square" lIns="0" tIns="0" rIns="0" bIns="0">
              <a:spAutoFit/>
            </a:bodyPr>
            <a:lstStyle/>
            <a:p>
              <a:pPr defTabSz="457063">
                <a:defRPr/>
              </a:pPr>
              <a:r>
                <a:rPr lang="vi-VN" altLang="ko-KR" sz="2399" b="1" dirty="0">
                  <a:solidFill>
                    <a:srgbClr val="002F8E"/>
                  </a:solidFill>
                  <a:latin typeface="iCiel Samsung Sharp Sans Regular" pitchFamily="2" charset="77"/>
                  <a:ea typeface="iCiel Samsung Sharp Sans Regular" pitchFamily="2" charset="77"/>
                  <a:cs typeface="iCiel Samsung Sharp Sans Regular" pitchFamily="2" charset="77"/>
                </a:rPr>
                <a:t>Mô tả chương học</a:t>
              </a:r>
              <a:endParaRPr lang="en-US" altLang="ko-KR" sz="2399" b="1" dirty="0">
                <a:solidFill>
                  <a:srgbClr val="002F8E"/>
                </a:solidFill>
                <a:latin typeface="iCiel Samsung Sharp Sans Regular" pitchFamily="2" charset="77"/>
                <a:ea typeface="iCiel Samsung Sharp Sans Regular" pitchFamily="2" charset="77"/>
                <a:cs typeface="iCiel Samsung Sharp Sans Regular" pitchFamily="2" charset="77"/>
              </a:endParaRPr>
            </a:p>
          </p:txBody>
        </p:sp>
        <p:cxnSp>
          <p:nvCxnSpPr>
            <p:cNvPr id="15" name="직선 연결선 14">
              <a:extLst>
                <a:ext uri="{FF2B5EF4-FFF2-40B4-BE49-F238E27FC236}">
                  <a16:creationId xmlns:a16="http://schemas.microsoft.com/office/drawing/2014/main" id="{D4F9354B-F836-4327-921B-E0690AEB4C60}"/>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3253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13659" y="3133793"/>
            <a:ext cx="8877844"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Tổng</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quan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về</a:t>
            </a:r>
            <a:r>
              <a:rPr kumimoji="1" lang="en-US" altLang="ko-KR" sz="3200" b="1" dirty="0">
                <a:solidFill>
                  <a:prstClr val="black"/>
                </a:solidFill>
                <a:latin typeface="iCiel Samsung Sharp Sans Regular" pitchFamily="2" charset="77"/>
                <a:cs typeface="iCiel Samsung Sharp Sans Regular" pitchFamily="2" charset="77"/>
              </a:rPr>
              <a:t> GitHub </a:t>
            </a:r>
            <a:r>
              <a:rPr kumimoji="1" lang="en-US" altLang="ko-KR" sz="3200" b="1" dirty="0" err="1">
                <a:solidFill>
                  <a:prstClr val="black"/>
                </a:solidFill>
                <a:latin typeface="iCiel Samsung Sharp Sans Regular" pitchFamily="2" charset="77"/>
                <a:cs typeface="iCiel Samsung Sharp Sans Regular" pitchFamily="2" charset="77"/>
              </a:rPr>
              <a:t>và</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các</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thuật</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ngữ</a:t>
            </a:r>
            <a:endParaRPr kumimoji="1" lang="en-US" altLang="ko-KR" sz="3200" b="1" dirty="0">
              <a:solidFill>
                <a:prstClr val="black"/>
              </a:solidFill>
              <a:latin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91272"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3.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9" name="그룹 14">
            <a:extLst>
              <a:ext uri="{FF2B5EF4-FFF2-40B4-BE49-F238E27FC236}">
                <a16:creationId xmlns:a16="http://schemas.microsoft.com/office/drawing/2014/main" id="{BD39FE97-AA64-DB4F-8CEC-3A71E204A10A}"/>
              </a:ext>
            </a:extLst>
          </p:cNvPr>
          <p:cNvGrpSpPr/>
          <p:nvPr/>
        </p:nvGrpSpPr>
        <p:grpSpPr>
          <a:xfrm>
            <a:off x="1051307" y="3931227"/>
            <a:ext cx="5700472" cy="707780"/>
            <a:chOff x="1051307" y="4065033"/>
            <a:chExt cx="5700472" cy="707780"/>
          </a:xfrm>
        </p:grpSpPr>
        <p:sp>
          <p:nvSpPr>
            <p:cNvPr id="10" name="직사각형 15">
              <a:extLst>
                <a:ext uri="{FF2B5EF4-FFF2-40B4-BE49-F238E27FC236}">
                  <a16:creationId xmlns:a16="http://schemas.microsoft.com/office/drawing/2014/main" id="{593D84D2-99EA-604E-9C66-3F4956CA366D}"/>
                </a:ext>
              </a:extLst>
            </p:cNvPr>
            <p:cNvSpPr/>
            <p:nvPr/>
          </p:nvSpPr>
          <p:spPr>
            <a:xfrm>
              <a:off x="1234128" y="4066226"/>
              <a:ext cx="551765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white">
                      <a:lumMod val="65000"/>
                    </a:prstClr>
                  </a:solidFill>
                  <a:latin typeface="SamsungOne-400" panose="020B0503030303020204" pitchFamily="34" charset="0"/>
                </a:rPr>
                <a:t>3.1. </a:t>
              </a:r>
              <a:r>
                <a:rPr kumimoji="1" lang="en-US" altLang="ko-KR" sz="1799" dirty="0" err="1">
                  <a:solidFill>
                    <a:prstClr val="white">
                      <a:lumMod val="65000"/>
                    </a:prstClr>
                  </a:solidFill>
                  <a:latin typeface="SamsungOne-400" panose="020B0503030303020204" pitchFamily="34" charset="0"/>
                </a:rPr>
                <a:t>Tổng</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quan</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về</a:t>
              </a:r>
              <a:r>
                <a:rPr kumimoji="1" lang="en-US" altLang="ko-KR" sz="1799" dirty="0">
                  <a:solidFill>
                    <a:prstClr val="white">
                      <a:lumMod val="65000"/>
                    </a:prstClr>
                  </a:solidFill>
                  <a:latin typeface="SamsungOne-400" panose="020B0503030303020204" pitchFamily="34" charset="0"/>
                </a:rPr>
                <a:t> GitHub </a:t>
              </a:r>
            </a:p>
          </p:txBody>
        </p:sp>
        <p:sp>
          <p:nvSpPr>
            <p:cNvPr id="11" name="직사각형 16">
              <a:extLst>
                <a:ext uri="{FF2B5EF4-FFF2-40B4-BE49-F238E27FC236}">
                  <a16:creationId xmlns:a16="http://schemas.microsoft.com/office/drawing/2014/main" id="{C1F160B1-0BAF-4A45-8ADA-2C3552556CCE}"/>
                </a:ext>
              </a:extLst>
            </p:cNvPr>
            <p:cNvSpPr/>
            <p:nvPr/>
          </p:nvSpPr>
          <p:spPr>
            <a:xfrm>
              <a:off x="1051307" y="40650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12" name="직사각형 17">
              <a:extLst>
                <a:ext uri="{FF2B5EF4-FFF2-40B4-BE49-F238E27FC236}">
                  <a16:creationId xmlns:a16="http://schemas.microsoft.com/office/drawing/2014/main" id="{00FC957E-E362-5F4B-B043-6894880C32C7}"/>
                </a:ext>
              </a:extLst>
            </p:cNvPr>
            <p:cNvSpPr/>
            <p:nvPr/>
          </p:nvSpPr>
          <p:spPr>
            <a:xfrm>
              <a:off x="1234128" y="4495903"/>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3.2.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Thuật</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ngữ</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GitHub</a:t>
              </a:r>
            </a:p>
          </p:txBody>
        </p:sp>
        <p:sp>
          <p:nvSpPr>
            <p:cNvPr id="13" name="직사각형 18">
              <a:extLst>
                <a:ext uri="{FF2B5EF4-FFF2-40B4-BE49-F238E27FC236}">
                  <a16:creationId xmlns:a16="http://schemas.microsoft.com/office/drawing/2014/main" id="{ABB94708-F040-7A4F-BB13-FF864A5CB594}"/>
                </a:ext>
              </a:extLst>
            </p:cNvPr>
            <p:cNvSpPr/>
            <p:nvPr/>
          </p:nvSpPr>
          <p:spPr>
            <a:xfrm>
              <a:off x="1051307" y="4494729"/>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4168958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cs typeface="iCiel Samsung Sharp Sans Medium" pitchFamily="2" charset="77"/>
                </a:rPr>
                <a:t>Thuật</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cs typeface="iCiel Samsung Sharp Sans Medium" pitchFamily="2" charset="77"/>
                </a:rPr>
                <a:t> GitHub</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GitHub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gì</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871825"/>
            <a:ext cx="8783192" cy="215444"/>
            <a:chOff x="559817" y="2136914"/>
            <a:chExt cx="8783192" cy="215444"/>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4" name="직사각형 23">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Tìm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hiểu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thuật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GitHub</a:t>
              </a:r>
            </a:p>
          </p:txBody>
        </p:sp>
      </p:grpSp>
      <p:grpSp>
        <p:nvGrpSpPr>
          <p:cNvPr id="5" name="그룹 4">
            <a:extLst>
              <a:ext uri="{FF2B5EF4-FFF2-40B4-BE49-F238E27FC236}">
                <a16:creationId xmlns:a16="http://schemas.microsoft.com/office/drawing/2014/main" id="{F9A89429-D5D3-4644-9FCC-D45D57FA7727}"/>
              </a:ext>
            </a:extLst>
          </p:cNvPr>
          <p:cNvGrpSpPr/>
          <p:nvPr/>
        </p:nvGrpSpPr>
        <p:grpSpPr>
          <a:xfrm>
            <a:off x="712182" y="2497129"/>
            <a:ext cx="8305678" cy="1863421"/>
            <a:chOff x="712182" y="3011032"/>
            <a:chExt cx="8305678" cy="1863421"/>
          </a:xfrm>
        </p:grpSpPr>
        <p:sp>
          <p:nvSpPr>
            <p:cNvPr id="26" name="object 2">
              <a:extLst>
                <a:ext uri="{FF2B5EF4-FFF2-40B4-BE49-F238E27FC236}">
                  <a16:creationId xmlns:a16="http://schemas.microsoft.com/office/drawing/2014/main" id="{967A9C41-754A-4A12-B96F-A67C7623CBD5}"/>
                </a:ext>
              </a:extLst>
            </p:cNvPr>
            <p:cNvSpPr/>
            <p:nvPr/>
          </p:nvSpPr>
          <p:spPr>
            <a:xfrm>
              <a:off x="3499040" y="3306972"/>
              <a:ext cx="1578737" cy="1567481"/>
            </a:xfrm>
            <a:custGeom>
              <a:avLst/>
              <a:gdLst/>
              <a:ahLst/>
              <a:cxnLst/>
              <a:rect l="l" t="t" r="r" b="b"/>
              <a:pathLst>
                <a:path w="1995170" h="1757679">
                  <a:moveTo>
                    <a:pt x="0" y="292862"/>
                  </a:moveTo>
                  <a:lnTo>
                    <a:pt x="3831" y="245344"/>
                  </a:lnTo>
                  <a:lnTo>
                    <a:pt x="14925" y="200273"/>
                  </a:lnTo>
                  <a:lnTo>
                    <a:pt x="32678" y="158250"/>
                  </a:lnTo>
                  <a:lnTo>
                    <a:pt x="56489" y="119877"/>
                  </a:lnTo>
                  <a:lnTo>
                    <a:pt x="85756" y="85756"/>
                  </a:lnTo>
                  <a:lnTo>
                    <a:pt x="119877" y="56489"/>
                  </a:lnTo>
                  <a:lnTo>
                    <a:pt x="158250" y="32678"/>
                  </a:lnTo>
                  <a:lnTo>
                    <a:pt x="200273" y="14925"/>
                  </a:lnTo>
                  <a:lnTo>
                    <a:pt x="245344" y="3831"/>
                  </a:lnTo>
                  <a:lnTo>
                    <a:pt x="292862" y="0"/>
                  </a:lnTo>
                  <a:lnTo>
                    <a:pt x="1702054" y="0"/>
                  </a:lnTo>
                  <a:lnTo>
                    <a:pt x="1749571" y="3831"/>
                  </a:lnTo>
                  <a:lnTo>
                    <a:pt x="1794642" y="14925"/>
                  </a:lnTo>
                  <a:lnTo>
                    <a:pt x="1836665" y="32678"/>
                  </a:lnTo>
                  <a:lnTo>
                    <a:pt x="1875038" y="56489"/>
                  </a:lnTo>
                  <a:lnTo>
                    <a:pt x="1909159" y="85756"/>
                  </a:lnTo>
                  <a:lnTo>
                    <a:pt x="1938426" y="119877"/>
                  </a:lnTo>
                  <a:lnTo>
                    <a:pt x="1962237" y="158250"/>
                  </a:lnTo>
                  <a:lnTo>
                    <a:pt x="1979990" y="200273"/>
                  </a:lnTo>
                  <a:lnTo>
                    <a:pt x="1991084" y="245344"/>
                  </a:lnTo>
                  <a:lnTo>
                    <a:pt x="1994916" y="292862"/>
                  </a:lnTo>
                  <a:lnTo>
                    <a:pt x="1994916" y="1464310"/>
                  </a:lnTo>
                  <a:lnTo>
                    <a:pt x="1991084" y="1511827"/>
                  </a:lnTo>
                  <a:lnTo>
                    <a:pt x="1979990" y="1556898"/>
                  </a:lnTo>
                  <a:lnTo>
                    <a:pt x="1962237" y="1598921"/>
                  </a:lnTo>
                  <a:lnTo>
                    <a:pt x="1938426" y="1637294"/>
                  </a:lnTo>
                  <a:lnTo>
                    <a:pt x="1909159" y="1671415"/>
                  </a:lnTo>
                  <a:lnTo>
                    <a:pt x="1875038" y="1700682"/>
                  </a:lnTo>
                  <a:lnTo>
                    <a:pt x="1836665" y="1724493"/>
                  </a:lnTo>
                  <a:lnTo>
                    <a:pt x="1794642" y="1742246"/>
                  </a:lnTo>
                  <a:lnTo>
                    <a:pt x="1749571" y="1753340"/>
                  </a:lnTo>
                  <a:lnTo>
                    <a:pt x="1702054" y="1757172"/>
                  </a:lnTo>
                  <a:lnTo>
                    <a:pt x="292862" y="1757172"/>
                  </a:lnTo>
                  <a:lnTo>
                    <a:pt x="245344" y="1753340"/>
                  </a:lnTo>
                  <a:lnTo>
                    <a:pt x="200273" y="1742246"/>
                  </a:lnTo>
                  <a:lnTo>
                    <a:pt x="158250" y="1724493"/>
                  </a:lnTo>
                  <a:lnTo>
                    <a:pt x="119877" y="1700682"/>
                  </a:lnTo>
                  <a:lnTo>
                    <a:pt x="85756" y="1671415"/>
                  </a:lnTo>
                  <a:lnTo>
                    <a:pt x="56489" y="1637294"/>
                  </a:lnTo>
                  <a:lnTo>
                    <a:pt x="32678" y="1598921"/>
                  </a:lnTo>
                  <a:lnTo>
                    <a:pt x="14925" y="1556898"/>
                  </a:lnTo>
                  <a:lnTo>
                    <a:pt x="3831" y="1511827"/>
                  </a:lnTo>
                  <a:lnTo>
                    <a:pt x="0" y="1464310"/>
                  </a:lnTo>
                  <a:lnTo>
                    <a:pt x="0" y="292862"/>
                  </a:lnTo>
                  <a:close/>
                </a:path>
              </a:pathLst>
            </a:custGeom>
            <a:ln w="12700">
              <a:solidFill>
                <a:schemeClr val="bg1">
                  <a:lumMod val="85000"/>
                </a:schemeClr>
              </a:solidFill>
            </a:ln>
          </p:spPr>
          <p:txBody>
            <a:bodyPr wrap="square" lIns="0" tIns="0" rIns="0" bIns="0"/>
            <a:lstStyle/>
            <a:p>
              <a:pPr algn="ctr"/>
              <a:endParaRPr lang="ko-KR" altLang="en-US" sz="1400" dirty="0">
                <a:latin typeface="+mn-ea"/>
              </a:endParaRPr>
            </a:p>
          </p:txBody>
        </p:sp>
        <p:sp>
          <p:nvSpPr>
            <p:cNvPr id="33" name="object 18">
              <a:extLst>
                <a:ext uri="{FF2B5EF4-FFF2-40B4-BE49-F238E27FC236}">
                  <a16:creationId xmlns:a16="http://schemas.microsoft.com/office/drawing/2014/main" id="{D9610C47-053F-47A9-A0B9-66616B65900F}"/>
                </a:ext>
              </a:extLst>
            </p:cNvPr>
            <p:cNvSpPr txBox="1"/>
            <p:nvPr/>
          </p:nvSpPr>
          <p:spPr>
            <a:xfrm>
              <a:off x="5254575" y="3874073"/>
              <a:ext cx="417044" cy="228268"/>
            </a:xfrm>
            <a:prstGeom prst="rect">
              <a:avLst/>
            </a:prstGeom>
          </p:spPr>
          <p:txBody>
            <a:bodyPr vert="horz" wrap="square" lIns="0" tIns="12700" rIns="0" bIns="0">
              <a:spAutoFit/>
            </a:bodyPr>
            <a:lstStyle/>
            <a:p>
              <a:pPr marL="12700" algn="ctr">
                <a:lnSpc>
                  <a:spcPct val="100000"/>
                </a:lnSpc>
                <a:spcBef>
                  <a:spcPts val="100"/>
                </a:spcBef>
                <a:defRPr/>
              </a:pPr>
              <a:r>
                <a:rPr sz="1400" dirty="0">
                  <a:latin typeface="SamsungOne-400" panose="020B0503030303020204" pitchFamily="34" charset="0"/>
                  <a:ea typeface="SamsungOne-400" panose="020B0503030303020204" pitchFamily="34" charset="0"/>
                  <a:cs typeface="맑은 고딕"/>
                </a:rPr>
                <a:t>push</a:t>
              </a:r>
            </a:p>
          </p:txBody>
        </p:sp>
        <p:sp>
          <p:nvSpPr>
            <p:cNvPr id="34" name="object 22">
              <a:extLst>
                <a:ext uri="{FF2B5EF4-FFF2-40B4-BE49-F238E27FC236}">
                  <a16:creationId xmlns:a16="http://schemas.microsoft.com/office/drawing/2014/main" id="{65B17F81-D897-4BAE-BB92-AF215EA071DE}"/>
                </a:ext>
              </a:extLst>
            </p:cNvPr>
            <p:cNvSpPr/>
            <p:nvPr/>
          </p:nvSpPr>
          <p:spPr>
            <a:xfrm>
              <a:off x="712182" y="3306972"/>
              <a:ext cx="1654608" cy="1567481"/>
            </a:xfrm>
            <a:custGeom>
              <a:avLst/>
              <a:gdLst/>
              <a:ahLst/>
              <a:cxnLst/>
              <a:rect l="l" t="t" r="r" b="b"/>
              <a:pathLst>
                <a:path w="2091055" h="1757679">
                  <a:moveTo>
                    <a:pt x="0" y="292862"/>
                  </a:moveTo>
                  <a:lnTo>
                    <a:pt x="3832" y="245344"/>
                  </a:lnTo>
                  <a:lnTo>
                    <a:pt x="14929" y="200273"/>
                  </a:lnTo>
                  <a:lnTo>
                    <a:pt x="32687" y="158250"/>
                  </a:lnTo>
                  <a:lnTo>
                    <a:pt x="56504" y="119877"/>
                  </a:lnTo>
                  <a:lnTo>
                    <a:pt x="85775" y="85756"/>
                  </a:lnTo>
                  <a:lnTo>
                    <a:pt x="119899" y="56489"/>
                  </a:lnTo>
                  <a:lnTo>
                    <a:pt x="158273" y="32678"/>
                  </a:lnTo>
                  <a:lnTo>
                    <a:pt x="200293" y="14925"/>
                  </a:lnTo>
                  <a:lnTo>
                    <a:pt x="245357" y="3831"/>
                  </a:lnTo>
                  <a:lnTo>
                    <a:pt x="292861" y="0"/>
                  </a:lnTo>
                  <a:lnTo>
                    <a:pt x="1798066" y="0"/>
                  </a:lnTo>
                  <a:lnTo>
                    <a:pt x="1845583" y="3831"/>
                  </a:lnTo>
                  <a:lnTo>
                    <a:pt x="1890654" y="14925"/>
                  </a:lnTo>
                  <a:lnTo>
                    <a:pt x="1932677" y="32678"/>
                  </a:lnTo>
                  <a:lnTo>
                    <a:pt x="1971050" y="56489"/>
                  </a:lnTo>
                  <a:lnTo>
                    <a:pt x="2005171" y="85756"/>
                  </a:lnTo>
                  <a:lnTo>
                    <a:pt x="2034438" y="119877"/>
                  </a:lnTo>
                  <a:lnTo>
                    <a:pt x="2058249" y="158250"/>
                  </a:lnTo>
                  <a:lnTo>
                    <a:pt x="2076002" y="200273"/>
                  </a:lnTo>
                  <a:lnTo>
                    <a:pt x="2087096" y="245344"/>
                  </a:lnTo>
                  <a:lnTo>
                    <a:pt x="2090928" y="292862"/>
                  </a:lnTo>
                  <a:lnTo>
                    <a:pt x="2090928" y="1464310"/>
                  </a:lnTo>
                  <a:lnTo>
                    <a:pt x="2087096" y="1511827"/>
                  </a:lnTo>
                  <a:lnTo>
                    <a:pt x="2076002" y="1556898"/>
                  </a:lnTo>
                  <a:lnTo>
                    <a:pt x="2058249" y="1598921"/>
                  </a:lnTo>
                  <a:lnTo>
                    <a:pt x="2034438" y="1637294"/>
                  </a:lnTo>
                  <a:lnTo>
                    <a:pt x="2005171" y="1671415"/>
                  </a:lnTo>
                  <a:lnTo>
                    <a:pt x="1971050" y="1700682"/>
                  </a:lnTo>
                  <a:lnTo>
                    <a:pt x="1932677" y="1724493"/>
                  </a:lnTo>
                  <a:lnTo>
                    <a:pt x="1890654" y="1742246"/>
                  </a:lnTo>
                  <a:lnTo>
                    <a:pt x="1845583" y="1753340"/>
                  </a:lnTo>
                  <a:lnTo>
                    <a:pt x="1798066" y="1757172"/>
                  </a:lnTo>
                  <a:lnTo>
                    <a:pt x="292861" y="1757172"/>
                  </a:lnTo>
                  <a:lnTo>
                    <a:pt x="245357" y="1753340"/>
                  </a:lnTo>
                  <a:lnTo>
                    <a:pt x="200293" y="1742246"/>
                  </a:lnTo>
                  <a:lnTo>
                    <a:pt x="158273" y="1724493"/>
                  </a:lnTo>
                  <a:lnTo>
                    <a:pt x="119899" y="1700682"/>
                  </a:lnTo>
                  <a:lnTo>
                    <a:pt x="85775" y="1671415"/>
                  </a:lnTo>
                  <a:lnTo>
                    <a:pt x="56504" y="1637294"/>
                  </a:lnTo>
                  <a:lnTo>
                    <a:pt x="32687" y="1598921"/>
                  </a:lnTo>
                  <a:lnTo>
                    <a:pt x="14929" y="1556898"/>
                  </a:lnTo>
                  <a:lnTo>
                    <a:pt x="3832" y="1511827"/>
                  </a:lnTo>
                  <a:lnTo>
                    <a:pt x="0" y="1464310"/>
                  </a:lnTo>
                  <a:lnTo>
                    <a:pt x="0" y="292862"/>
                  </a:lnTo>
                  <a:close/>
                </a:path>
              </a:pathLst>
            </a:custGeom>
            <a:ln w="12700">
              <a:solidFill>
                <a:schemeClr val="bg1">
                  <a:lumMod val="85000"/>
                </a:schemeClr>
              </a:solidFill>
            </a:ln>
          </p:spPr>
          <p:txBody>
            <a:bodyPr wrap="square" lIns="0" tIns="0" rIns="0" bIns="0"/>
            <a:lstStyle/>
            <a:p>
              <a:pPr algn="ctr"/>
              <a:endParaRPr lang="ko-KR" altLang="en-US" sz="1400">
                <a:latin typeface="+mn-ea"/>
              </a:endParaRPr>
            </a:p>
          </p:txBody>
        </p:sp>
        <p:sp>
          <p:nvSpPr>
            <p:cNvPr id="35" name="object 23">
              <a:extLst>
                <a:ext uri="{FF2B5EF4-FFF2-40B4-BE49-F238E27FC236}">
                  <a16:creationId xmlns:a16="http://schemas.microsoft.com/office/drawing/2014/main" id="{892DA8A4-796E-4A4A-8F9F-BFD041815D7E}"/>
                </a:ext>
              </a:extLst>
            </p:cNvPr>
            <p:cNvSpPr/>
            <p:nvPr/>
          </p:nvSpPr>
          <p:spPr>
            <a:xfrm>
              <a:off x="1008233" y="3478814"/>
              <a:ext cx="1083309" cy="1097377"/>
            </a:xfrm>
            <a:custGeom>
              <a:avLst/>
              <a:gdLst/>
              <a:ahLst/>
              <a:cxnLst/>
              <a:rect l="l" t="t" r="r" b="b"/>
              <a:pathLst>
                <a:path w="1369060" h="1386839">
                  <a:moveTo>
                    <a:pt x="684276" y="0"/>
                  </a:moveTo>
                  <a:lnTo>
                    <a:pt x="614306" y="1193"/>
                  </a:lnTo>
                  <a:lnTo>
                    <a:pt x="546359" y="4696"/>
                  </a:lnTo>
                  <a:lnTo>
                    <a:pt x="480779" y="10393"/>
                  </a:lnTo>
                  <a:lnTo>
                    <a:pt x="417909" y="18166"/>
                  </a:lnTo>
                  <a:lnTo>
                    <a:pt x="358093" y="27901"/>
                  </a:lnTo>
                  <a:lnTo>
                    <a:pt x="301674" y="39480"/>
                  </a:lnTo>
                  <a:lnTo>
                    <a:pt x="248997" y="52787"/>
                  </a:lnTo>
                  <a:lnTo>
                    <a:pt x="200406" y="67706"/>
                  </a:lnTo>
                  <a:lnTo>
                    <a:pt x="156243" y="84121"/>
                  </a:lnTo>
                  <a:lnTo>
                    <a:pt x="116853" y="101916"/>
                  </a:lnTo>
                  <a:lnTo>
                    <a:pt x="82581" y="120973"/>
                  </a:lnTo>
                  <a:lnTo>
                    <a:pt x="30760" y="162413"/>
                  </a:lnTo>
                  <a:lnTo>
                    <a:pt x="3532" y="207510"/>
                  </a:lnTo>
                  <a:lnTo>
                    <a:pt x="0" y="231139"/>
                  </a:lnTo>
                  <a:lnTo>
                    <a:pt x="0" y="1155700"/>
                  </a:lnTo>
                  <a:lnTo>
                    <a:pt x="13900" y="1202277"/>
                  </a:lnTo>
                  <a:lnTo>
                    <a:pt x="53768" y="1245661"/>
                  </a:lnTo>
                  <a:lnTo>
                    <a:pt x="116853" y="1284923"/>
                  </a:lnTo>
                  <a:lnTo>
                    <a:pt x="156243" y="1302718"/>
                  </a:lnTo>
                  <a:lnTo>
                    <a:pt x="200406" y="1319133"/>
                  </a:lnTo>
                  <a:lnTo>
                    <a:pt x="248997" y="1334052"/>
                  </a:lnTo>
                  <a:lnTo>
                    <a:pt x="301674" y="1347359"/>
                  </a:lnTo>
                  <a:lnTo>
                    <a:pt x="358093" y="1358938"/>
                  </a:lnTo>
                  <a:lnTo>
                    <a:pt x="417909" y="1368673"/>
                  </a:lnTo>
                  <a:lnTo>
                    <a:pt x="480779" y="1376446"/>
                  </a:lnTo>
                  <a:lnTo>
                    <a:pt x="546359" y="1382143"/>
                  </a:lnTo>
                  <a:lnTo>
                    <a:pt x="614306" y="1385646"/>
                  </a:lnTo>
                  <a:lnTo>
                    <a:pt x="684276" y="1386839"/>
                  </a:lnTo>
                  <a:lnTo>
                    <a:pt x="754245" y="1385646"/>
                  </a:lnTo>
                  <a:lnTo>
                    <a:pt x="822192" y="1382143"/>
                  </a:lnTo>
                  <a:lnTo>
                    <a:pt x="887772" y="1376446"/>
                  </a:lnTo>
                  <a:lnTo>
                    <a:pt x="950642" y="1368673"/>
                  </a:lnTo>
                  <a:lnTo>
                    <a:pt x="1010458" y="1358938"/>
                  </a:lnTo>
                  <a:lnTo>
                    <a:pt x="1066877" y="1347359"/>
                  </a:lnTo>
                  <a:lnTo>
                    <a:pt x="1119554" y="1334052"/>
                  </a:lnTo>
                  <a:lnTo>
                    <a:pt x="1168145" y="1319133"/>
                  </a:lnTo>
                  <a:lnTo>
                    <a:pt x="1212308" y="1302718"/>
                  </a:lnTo>
                  <a:lnTo>
                    <a:pt x="1251698" y="1284923"/>
                  </a:lnTo>
                  <a:lnTo>
                    <a:pt x="1285970" y="1265866"/>
                  </a:lnTo>
                  <a:lnTo>
                    <a:pt x="1337791" y="1224426"/>
                  </a:lnTo>
                  <a:lnTo>
                    <a:pt x="1365019" y="1179329"/>
                  </a:lnTo>
                  <a:lnTo>
                    <a:pt x="1368552" y="1155700"/>
                  </a:lnTo>
                  <a:lnTo>
                    <a:pt x="1368552" y="231139"/>
                  </a:lnTo>
                  <a:lnTo>
                    <a:pt x="1354651" y="184562"/>
                  </a:lnTo>
                  <a:lnTo>
                    <a:pt x="1314783" y="141178"/>
                  </a:lnTo>
                  <a:lnTo>
                    <a:pt x="1251698" y="101916"/>
                  </a:lnTo>
                  <a:lnTo>
                    <a:pt x="1212308" y="84121"/>
                  </a:lnTo>
                  <a:lnTo>
                    <a:pt x="1168145" y="67706"/>
                  </a:lnTo>
                  <a:lnTo>
                    <a:pt x="1119554" y="52787"/>
                  </a:lnTo>
                  <a:lnTo>
                    <a:pt x="1066877" y="39480"/>
                  </a:lnTo>
                  <a:lnTo>
                    <a:pt x="1010458" y="27901"/>
                  </a:lnTo>
                  <a:lnTo>
                    <a:pt x="950642" y="18166"/>
                  </a:lnTo>
                  <a:lnTo>
                    <a:pt x="887772" y="10393"/>
                  </a:lnTo>
                  <a:lnTo>
                    <a:pt x="822192" y="4696"/>
                  </a:lnTo>
                  <a:lnTo>
                    <a:pt x="754245" y="1193"/>
                  </a:lnTo>
                  <a:lnTo>
                    <a:pt x="684276" y="0"/>
                  </a:lnTo>
                  <a:close/>
                </a:path>
              </a:pathLst>
            </a:custGeom>
            <a:solidFill>
              <a:srgbClr val="F34F29"/>
            </a:solidFill>
          </p:spPr>
          <p:txBody>
            <a:bodyPr wrap="square" lIns="0" tIns="0" rIns="0" bIns="0"/>
            <a:lstStyle/>
            <a:p>
              <a:pPr algn="ctr">
                <a:defRPr/>
              </a:pPr>
              <a:endParaRPr lang="ko-KR" altLang="en-US" sz="1400">
                <a:latin typeface="SamsungOne-400" panose="020B0503030303020204" pitchFamily="34" charset="0"/>
                <a:ea typeface="SamsungOne-400" panose="02020603020101020101" pitchFamily="18" charset="-127"/>
              </a:endParaRPr>
            </a:p>
          </p:txBody>
        </p:sp>
        <p:sp>
          <p:nvSpPr>
            <p:cNvPr id="36" name="object 24">
              <a:extLst>
                <a:ext uri="{FF2B5EF4-FFF2-40B4-BE49-F238E27FC236}">
                  <a16:creationId xmlns:a16="http://schemas.microsoft.com/office/drawing/2014/main" id="{7D1A4D10-7749-4EA0-AD16-4092E80E5D1F}"/>
                </a:ext>
              </a:extLst>
            </p:cNvPr>
            <p:cNvSpPr/>
            <p:nvPr/>
          </p:nvSpPr>
          <p:spPr>
            <a:xfrm>
              <a:off x="1008233" y="3661711"/>
              <a:ext cx="1083309" cy="182896"/>
            </a:xfrm>
            <a:custGeom>
              <a:avLst/>
              <a:gdLst/>
              <a:ahLst/>
              <a:cxnLst/>
              <a:rect l="l" t="t" r="r" b="b"/>
              <a:pathLst>
                <a:path w="1369060" h="231139">
                  <a:moveTo>
                    <a:pt x="1368552" y="0"/>
                  </a:moveTo>
                  <a:lnTo>
                    <a:pt x="1354651" y="46577"/>
                  </a:lnTo>
                  <a:lnTo>
                    <a:pt x="1314783" y="89961"/>
                  </a:lnTo>
                  <a:lnTo>
                    <a:pt x="1251698" y="129223"/>
                  </a:lnTo>
                  <a:lnTo>
                    <a:pt x="1212308" y="147018"/>
                  </a:lnTo>
                  <a:lnTo>
                    <a:pt x="1168145" y="163433"/>
                  </a:lnTo>
                  <a:lnTo>
                    <a:pt x="1119554" y="178352"/>
                  </a:lnTo>
                  <a:lnTo>
                    <a:pt x="1066877" y="191659"/>
                  </a:lnTo>
                  <a:lnTo>
                    <a:pt x="1010458" y="203238"/>
                  </a:lnTo>
                  <a:lnTo>
                    <a:pt x="950642" y="212973"/>
                  </a:lnTo>
                  <a:lnTo>
                    <a:pt x="887772" y="220746"/>
                  </a:lnTo>
                  <a:lnTo>
                    <a:pt x="822192" y="226443"/>
                  </a:lnTo>
                  <a:lnTo>
                    <a:pt x="754245" y="229946"/>
                  </a:lnTo>
                  <a:lnTo>
                    <a:pt x="684276" y="231139"/>
                  </a:lnTo>
                  <a:lnTo>
                    <a:pt x="614306" y="229946"/>
                  </a:lnTo>
                  <a:lnTo>
                    <a:pt x="546359" y="226443"/>
                  </a:lnTo>
                  <a:lnTo>
                    <a:pt x="480779" y="220746"/>
                  </a:lnTo>
                  <a:lnTo>
                    <a:pt x="417909" y="212973"/>
                  </a:lnTo>
                  <a:lnTo>
                    <a:pt x="358093" y="203238"/>
                  </a:lnTo>
                  <a:lnTo>
                    <a:pt x="301674" y="191659"/>
                  </a:lnTo>
                  <a:lnTo>
                    <a:pt x="248997" y="178352"/>
                  </a:lnTo>
                  <a:lnTo>
                    <a:pt x="200406" y="163433"/>
                  </a:lnTo>
                  <a:lnTo>
                    <a:pt x="156243" y="147018"/>
                  </a:lnTo>
                  <a:lnTo>
                    <a:pt x="116853" y="129223"/>
                  </a:lnTo>
                  <a:lnTo>
                    <a:pt x="82581" y="110166"/>
                  </a:lnTo>
                  <a:lnTo>
                    <a:pt x="30760" y="68726"/>
                  </a:lnTo>
                  <a:lnTo>
                    <a:pt x="3532" y="23629"/>
                  </a:lnTo>
                  <a:lnTo>
                    <a:pt x="0" y="0"/>
                  </a:lnTo>
                </a:path>
              </a:pathLst>
            </a:custGeom>
            <a:ln w="19812">
              <a:solidFill>
                <a:srgbClr val="FFFFFF"/>
              </a:solidFill>
            </a:ln>
          </p:spPr>
          <p:txBody>
            <a:bodyPr wrap="square" lIns="0" tIns="0" rIns="0" bIns="0"/>
            <a:lstStyle/>
            <a:p>
              <a:pPr algn="ctr">
                <a:defRPr/>
              </a:pPr>
              <a:endParaRPr lang="ko-KR" altLang="en-US" sz="1400">
                <a:latin typeface="SamsungOne-400" panose="020B0503030303020204" pitchFamily="34" charset="0"/>
                <a:ea typeface="SamsungOne-400" panose="02020603020101020101" pitchFamily="18" charset="-127"/>
              </a:endParaRPr>
            </a:p>
          </p:txBody>
        </p:sp>
        <p:sp>
          <p:nvSpPr>
            <p:cNvPr id="37" name="object 25">
              <a:extLst>
                <a:ext uri="{FF2B5EF4-FFF2-40B4-BE49-F238E27FC236}">
                  <a16:creationId xmlns:a16="http://schemas.microsoft.com/office/drawing/2014/main" id="{B29FCBC3-3AE8-4ACE-A321-A8A8C6448432}"/>
                </a:ext>
              </a:extLst>
            </p:cNvPr>
            <p:cNvSpPr txBox="1"/>
            <p:nvPr/>
          </p:nvSpPr>
          <p:spPr>
            <a:xfrm>
              <a:off x="1108525" y="3952256"/>
              <a:ext cx="880314" cy="455894"/>
            </a:xfrm>
            <a:prstGeom prst="rect">
              <a:avLst/>
            </a:prstGeom>
          </p:spPr>
          <p:txBody>
            <a:bodyPr vert="horz" wrap="square" lIns="0" tIns="12065" rIns="0" bIns="0">
              <a:spAutoFit/>
            </a:bodyPr>
            <a:lstStyle/>
            <a:p>
              <a:pPr marL="12700" algn="ctr">
                <a:lnSpc>
                  <a:spcPct val="100000"/>
                </a:lnSpc>
                <a:spcBef>
                  <a:spcPts val="95"/>
                </a:spcBef>
                <a:defRPr/>
              </a:pPr>
              <a:r>
                <a:rPr lang="en-US" sz="1400" b="1" spc="-5" dirty="0">
                  <a:solidFill>
                    <a:srgbClr val="FFFFFF"/>
                  </a:solidFill>
                  <a:latin typeface="SamsungOne-400" panose="020B0503030303020204" pitchFamily="34" charset="0"/>
                  <a:ea typeface="SamsungOne-400" panose="020B0503030303020204" pitchFamily="34" charset="0"/>
                  <a:cs typeface="맑은 고딕"/>
                </a:rPr>
                <a:t>Kho </a:t>
              </a:r>
              <a:r>
                <a:rPr lang="en-US" sz="1400" b="1" spc="-5" dirty="0" err="1">
                  <a:solidFill>
                    <a:srgbClr val="FFFFFF"/>
                  </a:solidFill>
                  <a:latin typeface="SamsungOne-400" panose="020B0503030303020204" pitchFamily="34" charset="0"/>
                  <a:ea typeface="SamsungOne-400" panose="020B0503030303020204" pitchFamily="34" charset="0"/>
                  <a:cs typeface="맑은 고딕"/>
                </a:rPr>
                <a:t>lưu</a:t>
              </a:r>
              <a:r>
                <a:rPr lang="en-US" sz="1400" b="1" spc="-5" dirty="0">
                  <a:solidFill>
                    <a:srgbClr val="FFFFFF"/>
                  </a:solidFill>
                  <a:latin typeface="SamsungOne-400" panose="020B0503030303020204" pitchFamily="34" charset="0"/>
                  <a:ea typeface="SamsungOne-400" panose="020B0503030303020204" pitchFamily="34" charset="0"/>
                  <a:cs typeface="맑은 고딕"/>
                </a:rPr>
                <a:t> </a:t>
              </a:r>
              <a:r>
                <a:rPr lang="en-US" sz="1400" b="1" spc="-5" dirty="0" err="1">
                  <a:solidFill>
                    <a:srgbClr val="FFFFFF"/>
                  </a:solidFill>
                  <a:latin typeface="SamsungOne-400" panose="020B0503030303020204" pitchFamily="34" charset="0"/>
                  <a:ea typeface="SamsungOne-400" panose="020B0503030303020204" pitchFamily="34" charset="0"/>
                  <a:cs typeface="맑은 고딕"/>
                </a:rPr>
                <a:t>trữ</a:t>
              </a:r>
              <a:endParaRPr lang="en-US" sz="1400" b="1" spc="-5" dirty="0">
                <a:solidFill>
                  <a:srgbClr val="FFFFFF"/>
                </a:solidFill>
                <a:latin typeface="SamsungOne-400" panose="020B0503030303020204" pitchFamily="34" charset="0"/>
                <a:ea typeface="SamsungOne-400" panose="020B0503030303020204" pitchFamily="34" charset="0"/>
                <a:cs typeface="맑은 고딕"/>
              </a:endParaRPr>
            </a:p>
            <a:p>
              <a:pPr marL="12700" algn="ctr">
                <a:lnSpc>
                  <a:spcPct val="100000"/>
                </a:lnSpc>
                <a:spcBef>
                  <a:spcPts val="95"/>
                </a:spcBef>
                <a:defRPr/>
              </a:pPr>
              <a:r>
                <a:rPr lang="en-US" sz="1400" b="1" spc="-5" dirty="0" err="1">
                  <a:solidFill>
                    <a:srgbClr val="FFFFFF"/>
                  </a:solidFill>
                  <a:latin typeface="SamsungOne-400" panose="020B0503030303020204" pitchFamily="34" charset="0"/>
                  <a:ea typeface="SamsungOne-400" panose="020B0503030303020204" pitchFamily="34" charset="0"/>
                  <a:cs typeface="맑은 고딕"/>
                </a:rPr>
                <a:t>từ</a:t>
              </a:r>
              <a:r>
                <a:rPr lang="en-US" sz="1400" b="1" spc="-5" dirty="0">
                  <a:solidFill>
                    <a:srgbClr val="FFFFFF"/>
                  </a:solidFill>
                  <a:latin typeface="SamsungOne-400" panose="020B0503030303020204" pitchFamily="34" charset="0"/>
                  <a:ea typeface="SamsungOne-400" panose="020B0503030303020204" pitchFamily="34" charset="0"/>
                  <a:cs typeface="맑은 고딕"/>
                </a:rPr>
                <a:t> </a:t>
              </a:r>
              <a:r>
                <a:rPr lang="en-US" sz="1400" b="1" spc="-5" dirty="0" err="1">
                  <a:solidFill>
                    <a:srgbClr val="FFFFFF"/>
                  </a:solidFill>
                  <a:latin typeface="SamsungOne-400" panose="020B0503030303020204" pitchFamily="34" charset="0"/>
                  <a:ea typeface="SamsungOne-400" panose="020B0503030303020204" pitchFamily="34" charset="0"/>
                  <a:cs typeface="맑은 고딕"/>
                </a:rPr>
                <a:t>xa</a:t>
              </a:r>
              <a:endParaRPr sz="1400" b="1" dirty="0">
                <a:latin typeface="SamsungOne-400" panose="020B0503030303020204" pitchFamily="34" charset="0"/>
                <a:ea typeface="SamsungOne-400" panose="020B0503030303020204" pitchFamily="34" charset="0"/>
                <a:cs typeface="맑은 고딕"/>
              </a:endParaRPr>
            </a:p>
          </p:txBody>
        </p:sp>
        <p:sp>
          <p:nvSpPr>
            <p:cNvPr id="38" name="object 26">
              <a:extLst>
                <a:ext uri="{FF2B5EF4-FFF2-40B4-BE49-F238E27FC236}">
                  <a16:creationId xmlns:a16="http://schemas.microsoft.com/office/drawing/2014/main" id="{51E284A9-FAD3-4FDC-BF0D-41BADCA0DD65}"/>
                </a:ext>
              </a:extLst>
            </p:cNvPr>
            <p:cNvSpPr txBox="1"/>
            <p:nvPr/>
          </p:nvSpPr>
          <p:spPr>
            <a:xfrm>
              <a:off x="3474643" y="3013558"/>
              <a:ext cx="1627530" cy="228268"/>
            </a:xfrm>
            <a:prstGeom prst="rect">
              <a:avLst/>
            </a:prstGeom>
          </p:spPr>
          <p:txBody>
            <a:bodyPr vert="horz" wrap="square" lIns="0" tIns="12700" rIns="0" bIns="0">
              <a:spAutoFit/>
            </a:bodyPr>
            <a:lstStyle/>
            <a:p>
              <a:pPr marL="12700" algn="ctr">
                <a:lnSpc>
                  <a:spcPct val="100000"/>
                </a:lnSpc>
                <a:spcBef>
                  <a:spcPts val="100"/>
                </a:spcBef>
                <a:defRPr/>
              </a:pPr>
              <a:r>
                <a:rPr lang="en-US" sz="1400" dirty="0">
                  <a:latin typeface="SamsungOne-400" panose="020B0503030303020204" pitchFamily="34" charset="0"/>
                  <a:ea typeface="SamsungOne-400" panose="020B0503030303020204" pitchFamily="34" charset="0"/>
                  <a:cs typeface="맑은 고딕"/>
                </a:rPr>
                <a:t>Kho </a:t>
              </a:r>
              <a:r>
                <a:rPr lang="en-US" sz="1400" dirty="0" err="1">
                  <a:latin typeface="SamsungOne-400" panose="020B0503030303020204" pitchFamily="34" charset="0"/>
                  <a:ea typeface="SamsungOne-400" panose="020B0503030303020204" pitchFamily="34" charset="0"/>
                  <a:cs typeface="맑은 고딕"/>
                </a:rPr>
                <a:t>lưu</a:t>
              </a:r>
              <a:r>
                <a:rPr lang="en-US" sz="1400" dirty="0">
                  <a:latin typeface="SamsungOne-400" panose="020B0503030303020204" pitchFamily="34" charset="0"/>
                  <a:ea typeface="SamsungOne-400" panose="020B0503030303020204" pitchFamily="34" charset="0"/>
                  <a:cs typeface="맑은 고딕"/>
                </a:rPr>
                <a:t> </a:t>
              </a:r>
              <a:r>
                <a:rPr lang="en-US" sz="1400" dirty="0" err="1">
                  <a:latin typeface="SamsungOne-400" panose="020B0503030303020204" pitchFamily="34" charset="0"/>
                  <a:ea typeface="SamsungOne-400" panose="020B0503030303020204" pitchFamily="34" charset="0"/>
                  <a:cs typeface="맑은 고딕"/>
                </a:rPr>
                <a:t>trữ</a:t>
              </a:r>
              <a:r>
                <a:rPr lang="en-US" sz="1400" dirty="0">
                  <a:latin typeface="SamsungOne-400" panose="020B0503030303020204" pitchFamily="34" charset="0"/>
                  <a:ea typeface="SamsungOne-400" panose="020B0503030303020204" pitchFamily="34" charset="0"/>
                  <a:cs typeface="맑은 고딕"/>
                </a:rPr>
                <a:t> </a:t>
              </a:r>
              <a:r>
                <a:rPr lang="en-US" sz="1400" dirty="0" err="1">
                  <a:latin typeface="SamsungOne-400" panose="020B0503030303020204" pitchFamily="34" charset="0"/>
                  <a:ea typeface="SamsungOne-400" panose="020B0503030303020204" pitchFamily="34" charset="0"/>
                  <a:cs typeface="맑은 고딕"/>
                </a:rPr>
                <a:t>cá</a:t>
              </a:r>
              <a:r>
                <a:rPr lang="en-US" sz="1400" dirty="0">
                  <a:latin typeface="SamsungOne-400" panose="020B0503030303020204" pitchFamily="34" charset="0"/>
                  <a:ea typeface="SamsungOne-400" panose="020B0503030303020204" pitchFamily="34" charset="0"/>
                  <a:cs typeface="맑은 고딕"/>
                </a:rPr>
                <a:t> </a:t>
              </a:r>
              <a:r>
                <a:rPr lang="en-US" sz="1400" dirty="0" err="1">
                  <a:latin typeface="SamsungOne-400" panose="020B0503030303020204" pitchFamily="34" charset="0"/>
                  <a:ea typeface="SamsungOne-400" panose="020B0503030303020204" pitchFamily="34" charset="0"/>
                  <a:cs typeface="맑은 고딕"/>
                </a:rPr>
                <a:t>nhân</a:t>
              </a:r>
              <a:endParaRPr sz="1400" dirty="0">
                <a:latin typeface="SamsungOne-400" panose="020B0503030303020204" pitchFamily="34" charset="0"/>
                <a:ea typeface="SamsungOne-400" panose="020B0503030303020204" pitchFamily="34" charset="0"/>
                <a:cs typeface="맑은 고딕"/>
              </a:endParaRPr>
            </a:p>
          </p:txBody>
        </p:sp>
        <p:sp>
          <p:nvSpPr>
            <p:cNvPr id="39" name="object 27">
              <a:extLst>
                <a:ext uri="{FF2B5EF4-FFF2-40B4-BE49-F238E27FC236}">
                  <a16:creationId xmlns:a16="http://schemas.microsoft.com/office/drawing/2014/main" id="{17CBC840-9EFC-4718-9FAD-34268EC3CC4A}"/>
                </a:ext>
              </a:extLst>
            </p:cNvPr>
            <p:cNvSpPr txBox="1"/>
            <p:nvPr/>
          </p:nvSpPr>
          <p:spPr>
            <a:xfrm>
              <a:off x="787443" y="3011032"/>
              <a:ext cx="1607235" cy="228268"/>
            </a:xfrm>
            <a:prstGeom prst="rect">
              <a:avLst/>
            </a:prstGeom>
          </p:spPr>
          <p:txBody>
            <a:bodyPr vert="horz" wrap="square" lIns="0" tIns="12700" rIns="0" bIns="0">
              <a:spAutoFit/>
            </a:bodyPr>
            <a:lstStyle/>
            <a:p>
              <a:pPr marL="12700" algn="ctr">
                <a:lnSpc>
                  <a:spcPct val="100000"/>
                </a:lnSpc>
                <a:spcBef>
                  <a:spcPts val="100"/>
                </a:spcBef>
                <a:defRPr/>
              </a:pPr>
              <a:r>
                <a:rPr lang="en-US" sz="1400" dirty="0">
                  <a:latin typeface="SamsungOne-400" panose="020B0503030303020204" pitchFamily="34" charset="0"/>
                  <a:ea typeface="SamsungOne-400" panose="020B0503030303020204" pitchFamily="34" charset="0"/>
                  <a:cs typeface="맑은 고딕"/>
                </a:rPr>
                <a:t>Kho </a:t>
              </a:r>
              <a:r>
                <a:rPr lang="en-US" sz="1400" dirty="0" err="1">
                  <a:latin typeface="SamsungOne-400" panose="020B0503030303020204" pitchFamily="34" charset="0"/>
                  <a:ea typeface="SamsungOne-400" panose="020B0503030303020204" pitchFamily="34" charset="0"/>
                  <a:cs typeface="맑은 고딕"/>
                </a:rPr>
                <a:t>lưu</a:t>
              </a:r>
              <a:r>
                <a:rPr lang="en-US" sz="1400" dirty="0">
                  <a:latin typeface="SamsungOne-400" panose="020B0503030303020204" pitchFamily="34" charset="0"/>
                  <a:ea typeface="SamsungOne-400" panose="020B0503030303020204" pitchFamily="34" charset="0"/>
                  <a:cs typeface="맑은 고딕"/>
                </a:rPr>
                <a:t> </a:t>
              </a:r>
              <a:r>
                <a:rPr lang="en-US" sz="1400" dirty="0" err="1">
                  <a:latin typeface="SamsungOne-400" panose="020B0503030303020204" pitchFamily="34" charset="0"/>
                  <a:ea typeface="SamsungOne-400" panose="020B0503030303020204" pitchFamily="34" charset="0"/>
                  <a:cs typeface="맑은 고딕"/>
                </a:rPr>
                <a:t>trữ</a:t>
              </a:r>
              <a:r>
                <a:rPr lang="en-US" sz="1400" dirty="0">
                  <a:latin typeface="SamsungOne-400" panose="020B0503030303020204" pitchFamily="34" charset="0"/>
                  <a:ea typeface="SamsungOne-400" panose="020B0503030303020204" pitchFamily="34" charset="0"/>
                  <a:cs typeface="맑은 고딕"/>
                </a:rPr>
                <a:t> </a:t>
              </a:r>
              <a:r>
                <a:rPr lang="en-US" sz="1400" dirty="0" err="1">
                  <a:latin typeface="SamsungOne-400" panose="020B0503030303020204" pitchFamily="34" charset="0"/>
                  <a:ea typeface="SamsungOne-400" panose="020B0503030303020204" pitchFamily="34" charset="0"/>
                  <a:cs typeface="맑은 고딕"/>
                </a:rPr>
                <a:t>mở</a:t>
              </a:r>
              <a:endParaRPr sz="1400" dirty="0">
                <a:latin typeface="SamsungOne-400" panose="020B0503030303020204" pitchFamily="34" charset="0"/>
                <a:ea typeface="SamsungOne-400" panose="020B0503030303020204" pitchFamily="34" charset="0"/>
                <a:cs typeface="맑은 고딕"/>
              </a:endParaRPr>
            </a:p>
          </p:txBody>
        </p:sp>
        <p:sp>
          <p:nvSpPr>
            <p:cNvPr id="40" name="object 30">
              <a:extLst>
                <a:ext uri="{FF2B5EF4-FFF2-40B4-BE49-F238E27FC236}">
                  <a16:creationId xmlns:a16="http://schemas.microsoft.com/office/drawing/2014/main" id="{56ADF9D5-C61E-459E-84D1-9D8DEFA61D80}"/>
                </a:ext>
              </a:extLst>
            </p:cNvPr>
            <p:cNvSpPr txBox="1"/>
            <p:nvPr/>
          </p:nvSpPr>
          <p:spPr>
            <a:xfrm>
              <a:off x="2394678" y="3568451"/>
              <a:ext cx="1051151" cy="228268"/>
            </a:xfrm>
            <a:prstGeom prst="rect">
              <a:avLst/>
            </a:prstGeom>
          </p:spPr>
          <p:txBody>
            <a:bodyPr vert="horz" wrap="square" lIns="0" tIns="12700" rIns="0" bIns="0">
              <a:spAutoFit/>
            </a:bodyPr>
            <a:lstStyle/>
            <a:p>
              <a:pPr marL="12700" algn="ctr">
                <a:lnSpc>
                  <a:spcPct val="100000"/>
                </a:lnSpc>
                <a:spcBef>
                  <a:spcPts val="100"/>
                </a:spcBef>
                <a:defRPr/>
              </a:pPr>
              <a:r>
                <a:rPr lang="en-US" sz="1400" spc="-5" dirty="0">
                  <a:latin typeface="SamsungOne-400" panose="020B0503030303020204" pitchFamily="34" charset="0"/>
                  <a:ea typeface="SamsungOne-400" panose="020B0503030303020204" pitchFamily="34" charset="0"/>
                  <a:cs typeface="맑은 고딕"/>
                </a:rPr>
                <a:t>p</a:t>
              </a:r>
              <a:r>
                <a:rPr sz="1400" spc="-5" dirty="0">
                  <a:latin typeface="SamsungOne-400" panose="020B0503030303020204" pitchFamily="34" charset="0"/>
                  <a:ea typeface="SamsungOne-400" panose="020B0503030303020204" pitchFamily="34" charset="0"/>
                  <a:cs typeface="맑은 고딕"/>
                </a:rPr>
                <a:t>ull</a:t>
              </a:r>
              <a:r>
                <a:rPr sz="1400" spc="-45" dirty="0">
                  <a:latin typeface="SamsungOne-400" panose="020B0503030303020204" pitchFamily="34" charset="0"/>
                  <a:ea typeface="SamsungOne-400" panose="020B0503030303020204" pitchFamily="34" charset="0"/>
                  <a:cs typeface="맑은 고딕"/>
                </a:rPr>
                <a:t> </a:t>
              </a:r>
              <a:r>
                <a:rPr sz="1400" spc="-5" dirty="0">
                  <a:latin typeface="SamsungOne-400" panose="020B0503030303020204" pitchFamily="34" charset="0"/>
                  <a:ea typeface="SamsungOne-400" panose="020B0503030303020204" pitchFamily="34" charset="0"/>
                  <a:cs typeface="맑은 고딕"/>
                </a:rPr>
                <a:t>request</a:t>
              </a:r>
              <a:endParaRPr sz="1400" dirty="0">
                <a:latin typeface="SamsungOne-400" panose="020B0503030303020204" pitchFamily="34" charset="0"/>
                <a:ea typeface="SamsungOne-400" panose="020B0503030303020204" pitchFamily="34" charset="0"/>
                <a:cs typeface="맑은 고딕"/>
              </a:endParaRPr>
            </a:p>
          </p:txBody>
        </p:sp>
        <p:sp>
          <p:nvSpPr>
            <p:cNvPr id="41" name="object 33">
              <a:extLst>
                <a:ext uri="{FF2B5EF4-FFF2-40B4-BE49-F238E27FC236}">
                  <a16:creationId xmlns:a16="http://schemas.microsoft.com/office/drawing/2014/main" id="{31E3A2E4-CB14-48EA-89BB-97F21BC07CB4}"/>
                </a:ext>
              </a:extLst>
            </p:cNvPr>
            <p:cNvSpPr txBox="1"/>
            <p:nvPr/>
          </p:nvSpPr>
          <p:spPr>
            <a:xfrm>
              <a:off x="2722636" y="4316317"/>
              <a:ext cx="371822" cy="228268"/>
            </a:xfrm>
            <a:prstGeom prst="rect">
              <a:avLst/>
            </a:prstGeom>
          </p:spPr>
          <p:txBody>
            <a:bodyPr vert="horz" wrap="square" lIns="0" tIns="12700" rIns="0" bIns="0">
              <a:spAutoFit/>
            </a:bodyPr>
            <a:lstStyle/>
            <a:p>
              <a:pPr marL="12700" algn="ctr">
                <a:lnSpc>
                  <a:spcPct val="100000"/>
                </a:lnSpc>
                <a:spcBef>
                  <a:spcPts val="100"/>
                </a:spcBef>
                <a:defRPr/>
              </a:pPr>
              <a:r>
                <a:rPr sz="1400" dirty="0">
                  <a:latin typeface="SamsungOne-400" panose="020B0503030303020204" pitchFamily="34" charset="0"/>
                  <a:ea typeface="SamsungOne-400" panose="020B0503030303020204" pitchFamily="34" charset="0"/>
                  <a:cs typeface="맑은 고딕"/>
                </a:rPr>
                <a:t>fork</a:t>
              </a:r>
            </a:p>
          </p:txBody>
        </p:sp>
        <p:sp>
          <p:nvSpPr>
            <p:cNvPr id="42" name="object 37">
              <a:extLst>
                <a:ext uri="{FF2B5EF4-FFF2-40B4-BE49-F238E27FC236}">
                  <a16:creationId xmlns:a16="http://schemas.microsoft.com/office/drawing/2014/main" id="{38B70684-F5E3-4460-B904-F8BF87F53365}"/>
                </a:ext>
              </a:extLst>
            </p:cNvPr>
            <p:cNvSpPr txBox="1"/>
            <p:nvPr/>
          </p:nvSpPr>
          <p:spPr>
            <a:xfrm>
              <a:off x="5213194" y="3394368"/>
              <a:ext cx="479349" cy="228268"/>
            </a:xfrm>
            <a:prstGeom prst="rect">
              <a:avLst/>
            </a:prstGeom>
          </p:spPr>
          <p:txBody>
            <a:bodyPr vert="horz" wrap="square" lIns="0" tIns="12700" rIns="0" bIns="0">
              <a:spAutoFit/>
            </a:bodyPr>
            <a:lstStyle/>
            <a:p>
              <a:pPr marL="12700" algn="ctr">
                <a:lnSpc>
                  <a:spcPct val="100000"/>
                </a:lnSpc>
                <a:spcBef>
                  <a:spcPts val="100"/>
                </a:spcBef>
                <a:defRPr/>
              </a:pPr>
              <a:r>
                <a:rPr sz="1400" spc="-5" dirty="0">
                  <a:latin typeface="SamsungOne-400" panose="020B0503030303020204" pitchFamily="34" charset="0"/>
                  <a:ea typeface="SamsungOne-400" panose="020B0503030303020204" pitchFamily="34" charset="0"/>
                  <a:cs typeface="맑은 고딕"/>
                </a:rPr>
                <a:t>clone</a:t>
              </a:r>
              <a:endParaRPr sz="1400" dirty="0">
                <a:latin typeface="SamsungOne-400" panose="020B0503030303020204" pitchFamily="34" charset="0"/>
                <a:ea typeface="SamsungOne-400" panose="020B0503030303020204" pitchFamily="34" charset="0"/>
                <a:cs typeface="맑은 고딕"/>
              </a:endParaRPr>
            </a:p>
          </p:txBody>
        </p:sp>
        <p:sp>
          <p:nvSpPr>
            <p:cNvPr id="43" name="TextBox 42">
              <a:extLst>
                <a:ext uri="{FF2B5EF4-FFF2-40B4-BE49-F238E27FC236}">
                  <a16:creationId xmlns:a16="http://schemas.microsoft.com/office/drawing/2014/main" id="{B59761B0-1A79-49EB-8B52-506668056A95}"/>
                </a:ext>
              </a:extLst>
            </p:cNvPr>
            <p:cNvSpPr txBox="1"/>
            <p:nvPr/>
          </p:nvSpPr>
          <p:spPr>
            <a:xfrm>
              <a:off x="5068507" y="4488983"/>
              <a:ext cx="783841" cy="307777"/>
            </a:xfrm>
            <a:prstGeom prst="rect">
              <a:avLst/>
            </a:prstGeom>
          </p:spPr>
          <p:txBody>
            <a:bodyPr wrap="square">
              <a:spAutoFit/>
            </a:bodyPr>
            <a:lstStyle/>
            <a:p>
              <a:pPr marL="1973580" indent="-1961674" algn="ctr">
                <a:lnSpc>
                  <a:spcPct val="100000"/>
                </a:lnSpc>
                <a:spcBef>
                  <a:spcPts val="100"/>
                </a:spcBef>
                <a:defRPr/>
              </a:pPr>
              <a:r>
                <a:rPr lang="en-US" sz="1400" spc="-5" dirty="0">
                  <a:latin typeface="SamsungOne-400" panose="020B0503030303020204" pitchFamily="34" charset="0"/>
                  <a:ea typeface="SamsungOne-400" panose="020B0503030303020204" pitchFamily="34" charset="0"/>
                </a:rPr>
                <a:t>p</a:t>
              </a:r>
              <a:r>
                <a:rPr sz="1400" spc="-5" dirty="0">
                  <a:latin typeface="SamsungOne-400" panose="020B0503030303020204" pitchFamily="34" charset="0"/>
                  <a:ea typeface="SamsungOne-400" panose="020B0503030303020204" pitchFamily="34" charset="0"/>
                </a:rPr>
                <a:t>ull</a:t>
              </a:r>
              <a:endParaRPr lang="ko-KR" altLang="en-US" sz="1400" dirty="0">
                <a:latin typeface="SamsungOne-400" panose="020B0503030303020204" pitchFamily="34" charset="0"/>
                <a:ea typeface="SamsungOne-400" panose="02020603020101020101" pitchFamily="18" charset="-127"/>
              </a:endParaRPr>
            </a:p>
          </p:txBody>
        </p:sp>
        <p:grpSp>
          <p:nvGrpSpPr>
            <p:cNvPr id="2" name="그룹 1">
              <a:extLst>
                <a:ext uri="{FF2B5EF4-FFF2-40B4-BE49-F238E27FC236}">
                  <a16:creationId xmlns:a16="http://schemas.microsoft.com/office/drawing/2014/main" id="{187649A2-BE1D-4E59-9630-36A08CF5D26C}"/>
                </a:ext>
              </a:extLst>
            </p:cNvPr>
            <p:cNvGrpSpPr/>
            <p:nvPr/>
          </p:nvGrpSpPr>
          <p:grpSpPr>
            <a:xfrm>
              <a:off x="2598096" y="3835446"/>
              <a:ext cx="635663" cy="405833"/>
              <a:chOff x="2485426" y="3800500"/>
              <a:chExt cx="848000" cy="541398"/>
            </a:xfrm>
          </p:grpSpPr>
          <p:sp>
            <p:nvSpPr>
              <p:cNvPr id="45" name="화살표: 오른쪽 51">
                <a:extLst>
                  <a:ext uri="{FF2B5EF4-FFF2-40B4-BE49-F238E27FC236}">
                    <a16:creationId xmlns:a16="http://schemas.microsoft.com/office/drawing/2014/main" id="{F2183EE4-9CFB-44F4-8563-4EA4D0E6FCE6}"/>
                  </a:ext>
                </a:extLst>
              </p:cNvPr>
              <p:cNvSpPr/>
              <p:nvPr/>
            </p:nvSpPr>
            <p:spPr>
              <a:xfrm rot="10800000">
                <a:off x="2485426" y="3800500"/>
                <a:ext cx="799765" cy="280702"/>
              </a:xfrm>
              <a:prstGeom prst="rightArrow">
                <a:avLst>
                  <a:gd name="adj1" fmla="val 50000"/>
                  <a:gd name="adj2" fmla="val 8441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SamsungOne-400" panose="020B0503030303020204" pitchFamily="34" charset="0"/>
                </a:endParaRPr>
              </a:p>
            </p:txBody>
          </p:sp>
          <p:sp>
            <p:nvSpPr>
              <p:cNvPr id="46" name="화살표: 오른쪽 52">
                <a:extLst>
                  <a:ext uri="{FF2B5EF4-FFF2-40B4-BE49-F238E27FC236}">
                    <a16:creationId xmlns:a16="http://schemas.microsoft.com/office/drawing/2014/main" id="{8C8B6F9E-046B-456C-BDBF-D2B65B79FB14}"/>
                  </a:ext>
                </a:extLst>
              </p:cNvPr>
              <p:cNvSpPr/>
              <p:nvPr/>
            </p:nvSpPr>
            <p:spPr>
              <a:xfrm>
                <a:off x="2533661" y="4061196"/>
                <a:ext cx="799765" cy="280702"/>
              </a:xfrm>
              <a:prstGeom prst="rightArrow">
                <a:avLst>
                  <a:gd name="adj1" fmla="val 50000"/>
                  <a:gd name="adj2" fmla="val 8441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SamsungOne-400" panose="020B0503030303020204" pitchFamily="34" charset="0"/>
                </a:endParaRPr>
              </a:p>
            </p:txBody>
          </p:sp>
        </p:grpSp>
        <p:grpSp>
          <p:nvGrpSpPr>
            <p:cNvPr id="3" name="그룹 2">
              <a:extLst>
                <a:ext uri="{FF2B5EF4-FFF2-40B4-BE49-F238E27FC236}">
                  <a16:creationId xmlns:a16="http://schemas.microsoft.com/office/drawing/2014/main" id="{5A1ACB2E-031C-4D14-8ADC-62427C6BFA5F}"/>
                </a:ext>
              </a:extLst>
            </p:cNvPr>
            <p:cNvGrpSpPr/>
            <p:nvPr/>
          </p:nvGrpSpPr>
          <p:grpSpPr>
            <a:xfrm>
              <a:off x="5153848" y="3673124"/>
              <a:ext cx="658609" cy="857623"/>
              <a:chOff x="5022105" y="3550099"/>
              <a:chExt cx="848000" cy="1104243"/>
            </a:xfrm>
          </p:grpSpPr>
          <p:sp>
            <p:nvSpPr>
              <p:cNvPr id="47" name="화살표: 오른쪽 54">
                <a:extLst>
                  <a:ext uri="{FF2B5EF4-FFF2-40B4-BE49-F238E27FC236}">
                    <a16:creationId xmlns:a16="http://schemas.microsoft.com/office/drawing/2014/main" id="{D28E9E7D-0FC4-45F3-9093-D9D3BB3AC3FA}"/>
                  </a:ext>
                </a:extLst>
              </p:cNvPr>
              <p:cNvSpPr/>
              <p:nvPr/>
            </p:nvSpPr>
            <p:spPr>
              <a:xfrm>
                <a:off x="5049803" y="3550099"/>
                <a:ext cx="799765" cy="280702"/>
              </a:xfrm>
              <a:prstGeom prst="rightArrow">
                <a:avLst>
                  <a:gd name="adj1" fmla="val 50000"/>
                  <a:gd name="adj2" fmla="val 8441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SamsungOne-400" panose="020B0503030303020204" pitchFamily="34" charset="0"/>
                </a:endParaRPr>
              </a:p>
            </p:txBody>
          </p:sp>
          <p:sp>
            <p:nvSpPr>
              <p:cNvPr id="48" name="화살표: 오른쪽 55">
                <a:extLst>
                  <a:ext uri="{FF2B5EF4-FFF2-40B4-BE49-F238E27FC236}">
                    <a16:creationId xmlns:a16="http://schemas.microsoft.com/office/drawing/2014/main" id="{B1F80283-7229-4DD4-B050-B1DF8D43A3BF}"/>
                  </a:ext>
                </a:extLst>
              </p:cNvPr>
              <p:cNvSpPr/>
              <p:nvPr/>
            </p:nvSpPr>
            <p:spPr>
              <a:xfrm rot="10800000">
                <a:off x="5022105" y="4112944"/>
                <a:ext cx="799765" cy="280702"/>
              </a:xfrm>
              <a:prstGeom prst="rightArrow">
                <a:avLst>
                  <a:gd name="adj1" fmla="val 50000"/>
                  <a:gd name="adj2" fmla="val 8441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SamsungOne-400" panose="020B0503030303020204" pitchFamily="34" charset="0"/>
                </a:endParaRPr>
              </a:p>
            </p:txBody>
          </p:sp>
          <p:sp>
            <p:nvSpPr>
              <p:cNvPr id="49" name="화살표: 오른쪽 56">
                <a:extLst>
                  <a:ext uri="{FF2B5EF4-FFF2-40B4-BE49-F238E27FC236}">
                    <a16:creationId xmlns:a16="http://schemas.microsoft.com/office/drawing/2014/main" id="{1549CE99-9193-4679-BE7E-38B7156612C5}"/>
                  </a:ext>
                </a:extLst>
              </p:cNvPr>
              <p:cNvSpPr/>
              <p:nvPr/>
            </p:nvSpPr>
            <p:spPr>
              <a:xfrm>
                <a:off x="5070340" y="4373640"/>
                <a:ext cx="799765" cy="280702"/>
              </a:xfrm>
              <a:prstGeom prst="rightArrow">
                <a:avLst>
                  <a:gd name="adj1" fmla="val 50000"/>
                  <a:gd name="adj2" fmla="val 8441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SamsungOne-400" panose="020B0503030303020204" pitchFamily="34" charset="0"/>
                </a:endParaRPr>
              </a:p>
            </p:txBody>
          </p:sp>
        </p:grpSp>
        <p:grpSp>
          <p:nvGrpSpPr>
            <p:cNvPr id="4" name="그룹 3">
              <a:extLst>
                <a:ext uri="{FF2B5EF4-FFF2-40B4-BE49-F238E27FC236}">
                  <a16:creationId xmlns:a16="http://schemas.microsoft.com/office/drawing/2014/main" id="{D5C58224-97B2-4571-984E-E443E0B757D3}"/>
                </a:ext>
              </a:extLst>
            </p:cNvPr>
            <p:cNvGrpSpPr/>
            <p:nvPr/>
          </p:nvGrpSpPr>
          <p:grpSpPr>
            <a:xfrm>
              <a:off x="5852348" y="3017754"/>
              <a:ext cx="3165512" cy="1853482"/>
              <a:chOff x="5783032" y="3006500"/>
              <a:chExt cx="3165512" cy="1853482"/>
            </a:xfrm>
          </p:grpSpPr>
          <p:sp>
            <p:nvSpPr>
              <p:cNvPr id="28" name="object 3">
                <a:extLst>
                  <a:ext uri="{FF2B5EF4-FFF2-40B4-BE49-F238E27FC236}">
                    <a16:creationId xmlns:a16="http://schemas.microsoft.com/office/drawing/2014/main" id="{16727FDE-0A82-479F-B7E0-896B1543E7E2}"/>
                  </a:ext>
                </a:extLst>
              </p:cNvPr>
              <p:cNvSpPr/>
              <p:nvPr/>
            </p:nvSpPr>
            <p:spPr>
              <a:xfrm>
                <a:off x="5783032" y="3292501"/>
                <a:ext cx="3165512" cy="1567481"/>
              </a:xfrm>
              <a:custGeom>
                <a:avLst/>
                <a:gdLst/>
                <a:ahLst/>
                <a:cxnLst/>
                <a:rect l="l" t="t" r="r" b="b"/>
                <a:pathLst>
                  <a:path w="4000500" h="1757679">
                    <a:moveTo>
                      <a:pt x="0" y="292862"/>
                    </a:moveTo>
                    <a:lnTo>
                      <a:pt x="3831" y="245344"/>
                    </a:lnTo>
                    <a:lnTo>
                      <a:pt x="14925" y="200273"/>
                    </a:lnTo>
                    <a:lnTo>
                      <a:pt x="32678" y="158250"/>
                    </a:lnTo>
                    <a:lnTo>
                      <a:pt x="56489" y="119877"/>
                    </a:lnTo>
                    <a:lnTo>
                      <a:pt x="85756" y="85756"/>
                    </a:lnTo>
                    <a:lnTo>
                      <a:pt x="119877" y="56489"/>
                    </a:lnTo>
                    <a:lnTo>
                      <a:pt x="158250" y="32678"/>
                    </a:lnTo>
                    <a:lnTo>
                      <a:pt x="200273" y="14925"/>
                    </a:lnTo>
                    <a:lnTo>
                      <a:pt x="245344" y="3831"/>
                    </a:lnTo>
                    <a:lnTo>
                      <a:pt x="292862" y="0"/>
                    </a:lnTo>
                    <a:lnTo>
                      <a:pt x="3707638" y="0"/>
                    </a:lnTo>
                    <a:lnTo>
                      <a:pt x="3755155" y="3831"/>
                    </a:lnTo>
                    <a:lnTo>
                      <a:pt x="3800226" y="14925"/>
                    </a:lnTo>
                    <a:lnTo>
                      <a:pt x="3842249" y="32678"/>
                    </a:lnTo>
                    <a:lnTo>
                      <a:pt x="3880622" y="56489"/>
                    </a:lnTo>
                    <a:lnTo>
                      <a:pt x="3914743" y="85756"/>
                    </a:lnTo>
                    <a:lnTo>
                      <a:pt x="3944010" y="119877"/>
                    </a:lnTo>
                    <a:lnTo>
                      <a:pt x="3967821" y="158250"/>
                    </a:lnTo>
                    <a:lnTo>
                      <a:pt x="3985574" y="200273"/>
                    </a:lnTo>
                    <a:lnTo>
                      <a:pt x="3996668" y="245344"/>
                    </a:lnTo>
                    <a:lnTo>
                      <a:pt x="4000500" y="292862"/>
                    </a:lnTo>
                    <a:lnTo>
                      <a:pt x="4000500" y="1464310"/>
                    </a:lnTo>
                    <a:lnTo>
                      <a:pt x="3996668" y="1511827"/>
                    </a:lnTo>
                    <a:lnTo>
                      <a:pt x="3985574" y="1556898"/>
                    </a:lnTo>
                    <a:lnTo>
                      <a:pt x="3967821" y="1598921"/>
                    </a:lnTo>
                    <a:lnTo>
                      <a:pt x="3944010" y="1637294"/>
                    </a:lnTo>
                    <a:lnTo>
                      <a:pt x="3914743" y="1671415"/>
                    </a:lnTo>
                    <a:lnTo>
                      <a:pt x="3880622" y="1700682"/>
                    </a:lnTo>
                    <a:lnTo>
                      <a:pt x="3842249" y="1724493"/>
                    </a:lnTo>
                    <a:lnTo>
                      <a:pt x="3800226" y="1742246"/>
                    </a:lnTo>
                    <a:lnTo>
                      <a:pt x="3755155" y="1753340"/>
                    </a:lnTo>
                    <a:lnTo>
                      <a:pt x="3707638" y="1757172"/>
                    </a:lnTo>
                    <a:lnTo>
                      <a:pt x="292862" y="1757172"/>
                    </a:lnTo>
                    <a:lnTo>
                      <a:pt x="245344" y="1753340"/>
                    </a:lnTo>
                    <a:lnTo>
                      <a:pt x="200273" y="1742246"/>
                    </a:lnTo>
                    <a:lnTo>
                      <a:pt x="158250" y="1724493"/>
                    </a:lnTo>
                    <a:lnTo>
                      <a:pt x="119877" y="1700682"/>
                    </a:lnTo>
                    <a:lnTo>
                      <a:pt x="85756" y="1671415"/>
                    </a:lnTo>
                    <a:lnTo>
                      <a:pt x="56489" y="1637294"/>
                    </a:lnTo>
                    <a:lnTo>
                      <a:pt x="32678" y="1598921"/>
                    </a:lnTo>
                    <a:lnTo>
                      <a:pt x="14925" y="1556898"/>
                    </a:lnTo>
                    <a:lnTo>
                      <a:pt x="3831" y="1511827"/>
                    </a:lnTo>
                    <a:lnTo>
                      <a:pt x="0" y="1464310"/>
                    </a:lnTo>
                    <a:lnTo>
                      <a:pt x="0" y="292862"/>
                    </a:lnTo>
                    <a:close/>
                  </a:path>
                </a:pathLst>
              </a:custGeom>
              <a:ln w="12700">
                <a:solidFill>
                  <a:schemeClr val="bg1">
                    <a:lumMod val="85000"/>
                  </a:schemeClr>
                </a:solidFill>
              </a:ln>
            </p:spPr>
            <p:txBody>
              <a:bodyPr wrap="square" lIns="0" tIns="0" rIns="0" bIns="0"/>
              <a:lstStyle/>
              <a:p>
                <a:pPr algn="ctr"/>
                <a:endParaRPr lang="ko-KR" altLang="en-US" sz="1400" dirty="0">
                  <a:latin typeface="+mn-ea"/>
                </a:endParaRPr>
              </a:p>
            </p:txBody>
          </p:sp>
          <p:sp>
            <p:nvSpPr>
              <p:cNvPr id="29" name="object 6">
                <a:extLst>
                  <a:ext uri="{FF2B5EF4-FFF2-40B4-BE49-F238E27FC236}">
                    <a16:creationId xmlns:a16="http://schemas.microsoft.com/office/drawing/2014/main" id="{E9928AEF-340F-4CEF-9E4C-1433551F3CD5}"/>
                  </a:ext>
                </a:extLst>
              </p:cNvPr>
              <p:cNvSpPr txBox="1"/>
              <p:nvPr/>
            </p:nvSpPr>
            <p:spPr>
              <a:xfrm>
                <a:off x="6135203" y="4308879"/>
                <a:ext cx="880314" cy="443070"/>
              </a:xfrm>
              <a:prstGeom prst="rect">
                <a:avLst/>
              </a:prstGeom>
            </p:spPr>
            <p:txBody>
              <a:bodyPr vert="horz" wrap="square" lIns="0" tIns="12065" rIns="0" bIns="0">
                <a:spAutoFit/>
              </a:bodyPr>
              <a:lstStyle/>
              <a:p>
                <a:pPr marL="12700" algn="ctr">
                  <a:lnSpc>
                    <a:spcPct val="100000"/>
                  </a:lnSpc>
                  <a:spcBef>
                    <a:spcPts val="95"/>
                  </a:spcBef>
                  <a:defRPr/>
                </a:pPr>
                <a:r>
                  <a:rPr lang="en-US" sz="1400" spc="-5" dirty="0">
                    <a:solidFill>
                      <a:schemeClr val="accent2">
                        <a:lumMod val="75000"/>
                      </a:schemeClr>
                    </a:solidFill>
                    <a:latin typeface="SamsungOne-400" panose="020B0503030303020204" pitchFamily="34" charset="0"/>
                    <a:ea typeface="SamsungOne-400" panose="020B0503030303020204" pitchFamily="34" charset="0"/>
                    <a:cs typeface="맑은 고딕"/>
                  </a:rPr>
                  <a:t>Kho </a:t>
                </a:r>
                <a:r>
                  <a:rPr lang="en-US" sz="1400" spc="-5" dirty="0" err="1">
                    <a:solidFill>
                      <a:schemeClr val="accent2">
                        <a:lumMod val="75000"/>
                      </a:schemeClr>
                    </a:solidFill>
                    <a:latin typeface="SamsungOne-400" panose="020B0503030303020204" pitchFamily="34" charset="0"/>
                    <a:ea typeface="SamsungOne-400" panose="020B0503030303020204" pitchFamily="34" charset="0"/>
                    <a:cs typeface="맑은 고딕"/>
                  </a:rPr>
                  <a:t>lưu</a:t>
                </a:r>
                <a:r>
                  <a:rPr lang="en-US" sz="1400" spc="-5" dirty="0">
                    <a:solidFill>
                      <a:schemeClr val="accent2">
                        <a:lumMod val="75000"/>
                      </a:schemeClr>
                    </a:solidFill>
                    <a:latin typeface="SamsungOne-400" panose="020B0503030303020204" pitchFamily="34" charset="0"/>
                    <a:ea typeface="SamsungOne-400" panose="020B0503030303020204" pitchFamily="34" charset="0"/>
                    <a:cs typeface="맑은 고딕"/>
                  </a:rPr>
                  <a:t> </a:t>
                </a:r>
                <a:r>
                  <a:rPr lang="en-US" sz="1400" spc="-5" dirty="0" err="1">
                    <a:solidFill>
                      <a:schemeClr val="accent2">
                        <a:lumMod val="75000"/>
                      </a:schemeClr>
                    </a:solidFill>
                    <a:latin typeface="SamsungOne-400" panose="020B0503030303020204" pitchFamily="34" charset="0"/>
                    <a:ea typeface="SamsungOne-400" panose="020B0503030303020204" pitchFamily="34" charset="0"/>
                    <a:cs typeface="맑은 고딕"/>
                  </a:rPr>
                  <a:t>trữ</a:t>
                </a:r>
                <a:r>
                  <a:rPr lang="en-US" sz="1400" spc="-5" dirty="0">
                    <a:solidFill>
                      <a:schemeClr val="accent2">
                        <a:lumMod val="75000"/>
                      </a:schemeClr>
                    </a:solidFill>
                    <a:latin typeface="SamsungOne-400" panose="020B0503030303020204" pitchFamily="34" charset="0"/>
                    <a:ea typeface="SamsungOne-400" panose="020B0503030303020204" pitchFamily="34" charset="0"/>
                    <a:cs typeface="맑은 고딕"/>
                  </a:rPr>
                  <a:t> </a:t>
                </a:r>
                <a:r>
                  <a:rPr lang="en-US" sz="1400" spc="-5" dirty="0" err="1">
                    <a:solidFill>
                      <a:schemeClr val="accent2">
                        <a:lumMod val="75000"/>
                      </a:schemeClr>
                    </a:solidFill>
                    <a:latin typeface="SamsungOne-400" panose="020B0503030303020204" pitchFamily="34" charset="0"/>
                    <a:ea typeface="SamsungOne-400" panose="020B0503030303020204" pitchFamily="34" charset="0"/>
                    <a:cs typeface="맑은 고딕"/>
                  </a:rPr>
                  <a:t>cục</a:t>
                </a:r>
                <a:r>
                  <a:rPr lang="en-US" sz="1400" spc="-5" dirty="0">
                    <a:solidFill>
                      <a:schemeClr val="accent2">
                        <a:lumMod val="75000"/>
                      </a:schemeClr>
                    </a:solidFill>
                    <a:latin typeface="SamsungOne-400" panose="020B0503030303020204" pitchFamily="34" charset="0"/>
                    <a:ea typeface="SamsungOne-400" panose="020B0503030303020204" pitchFamily="34" charset="0"/>
                    <a:cs typeface="맑은 고딕"/>
                  </a:rPr>
                  <a:t> </a:t>
                </a:r>
                <a:r>
                  <a:rPr lang="en-US" sz="1400" spc="-5" dirty="0" err="1">
                    <a:solidFill>
                      <a:schemeClr val="accent2">
                        <a:lumMod val="75000"/>
                      </a:schemeClr>
                    </a:solidFill>
                    <a:latin typeface="SamsungOne-400" panose="020B0503030303020204" pitchFamily="34" charset="0"/>
                    <a:ea typeface="SamsungOne-400" panose="020B0503030303020204" pitchFamily="34" charset="0"/>
                    <a:cs typeface="맑은 고딕"/>
                  </a:rPr>
                  <a:t>bộ</a:t>
                </a:r>
                <a:endParaRPr sz="1400" dirty="0">
                  <a:solidFill>
                    <a:schemeClr val="accent2">
                      <a:lumMod val="75000"/>
                    </a:schemeClr>
                  </a:solidFill>
                  <a:latin typeface="SamsungOne-400" panose="020B0503030303020204" pitchFamily="34" charset="0"/>
                  <a:ea typeface="SamsungOne-400" panose="020B0503030303020204" pitchFamily="34" charset="0"/>
                  <a:cs typeface="맑은 고딕"/>
                </a:endParaRPr>
              </a:p>
            </p:txBody>
          </p:sp>
          <p:sp>
            <p:nvSpPr>
              <p:cNvPr id="30" name="object 11">
                <a:extLst>
                  <a:ext uri="{FF2B5EF4-FFF2-40B4-BE49-F238E27FC236}">
                    <a16:creationId xmlns:a16="http://schemas.microsoft.com/office/drawing/2014/main" id="{D6686CAC-7BC6-488F-BB50-350F025528A8}"/>
                  </a:ext>
                </a:extLst>
              </p:cNvPr>
              <p:cNvSpPr txBox="1"/>
              <p:nvPr/>
            </p:nvSpPr>
            <p:spPr>
              <a:xfrm>
                <a:off x="6711447" y="3006500"/>
                <a:ext cx="1541357" cy="227626"/>
              </a:xfrm>
              <a:prstGeom prst="rect">
                <a:avLst/>
              </a:prstGeom>
            </p:spPr>
            <p:txBody>
              <a:bodyPr vert="horz" wrap="square" lIns="0" tIns="12065" rIns="0" bIns="0">
                <a:spAutoFit/>
              </a:bodyPr>
              <a:lstStyle/>
              <a:p>
                <a:pPr marL="12700" algn="ctr">
                  <a:lnSpc>
                    <a:spcPct val="100000"/>
                  </a:lnSpc>
                  <a:spcBef>
                    <a:spcPts val="95"/>
                  </a:spcBef>
                  <a:defRPr/>
                </a:pPr>
                <a:r>
                  <a:rPr lang="en-US" sz="1400" b="1" spc="-5" dirty="0">
                    <a:solidFill>
                      <a:srgbClr val="00B050"/>
                    </a:solidFill>
                    <a:latin typeface="SamsungOne-400" panose="020B0503030303020204" pitchFamily="34" charset="0"/>
                    <a:ea typeface="SamsungOne-400" panose="020B0503030303020204" pitchFamily="34" charset="0"/>
                    <a:cs typeface="맑은 고딕"/>
                  </a:rPr>
                  <a:t>PC </a:t>
                </a:r>
                <a:r>
                  <a:rPr lang="en-US" sz="1400" b="1" spc="-5" dirty="0" err="1">
                    <a:solidFill>
                      <a:srgbClr val="00B050"/>
                    </a:solidFill>
                    <a:latin typeface="SamsungOne-400" panose="020B0503030303020204" pitchFamily="34" charset="0"/>
                    <a:ea typeface="SamsungOne-400" panose="020B0503030303020204" pitchFamily="34" charset="0"/>
                    <a:cs typeface="맑은 고딕"/>
                  </a:rPr>
                  <a:t>của</a:t>
                </a:r>
                <a:r>
                  <a:rPr lang="en-US" sz="1400" b="1" spc="-5" dirty="0">
                    <a:solidFill>
                      <a:srgbClr val="00B050"/>
                    </a:solidFill>
                    <a:latin typeface="SamsungOne-400" panose="020B0503030303020204" pitchFamily="34" charset="0"/>
                    <a:ea typeface="SamsungOne-400" panose="020B0503030303020204" pitchFamily="34" charset="0"/>
                    <a:cs typeface="맑은 고딕"/>
                  </a:rPr>
                  <a:t> </a:t>
                </a:r>
                <a:r>
                  <a:rPr lang="en-US" sz="1400" b="1" spc="-5" dirty="0" err="1">
                    <a:solidFill>
                      <a:srgbClr val="00B050"/>
                    </a:solidFill>
                    <a:latin typeface="SamsungOne-400" panose="020B0503030303020204" pitchFamily="34" charset="0"/>
                    <a:ea typeface="SamsungOne-400" panose="020B0503030303020204" pitchFamily="34" charset="0"/>
                    <a:cs typeface="맑은 고딕"/>
                  </a:rPr>
                  <a:t>người</a:t>
                </a:r>
                <a:r>
                  <a:rPr lang="en-US" sz="1400" b="1" spc="-5" dirty="0">
                    <a:solidFill>
                      <a:srgbClr val="00B050"/>
                    </a:solidFill>
                    <a:latin typeface="SamsungOne-400" panose="020B0503030303020204" pitchFamily="34" charset="0"/>
                    <a:ea typeface="SamsungOne-400" panose="020B0503030303020204" pitchFamily="34" charset="0"/>
                    <a:cs typeface="맑은 고딕"/>
                  </a:rPr>
                  <a:t> </a:t>
                </a:r>
                <a:r>
                  <a:rPr lang="en-US" sz="1400" b="1" spc="-5" dirty="0" err="1">
                    <a:solidFill>
                      <a:srgbClr val="00B050"/>
                    </a:solidFill>
                    <a:latin typeface="SamsungOne-400" panose="020B0503030303020204" pitchFamily="34" charset="0"/>
                    <a:ea typeface="SamsungOne-400" panose="020B0503030303020204" pitchFamily="34" charset="0"/>
                    <a:cs typeface="맑은 고딕"/>
                  </a:rPr>
                  <a:t>dùng</a:t>
                </a:r>
                <a:endParaRPr sz="1400" b="1" dirty="0">
                  <a:solidFill>
                    <a:srgbClr val="00B050"/>
                  </a:solidFill>
                  <a:latin typeface="SamsungOne-400" panose="020B0503030303020204" pitchFamily="34" charset="0"/>
                  <a:ea typeface="SamsungOne-400" panose="020B0503030303020204" pitchFamily="34" charset="0"/>
                  <a:cs typeface="맑은 고딕"/>
                </a:endParaRPr>
              </a:p>
            </p:txBody>
          </p:sp>
          <p:sp>
            <p:nvSpPr>
              <p:cNvPr id="31" name="object 12">
                <a:extLst>
                  <a:ext uri="{FF2B5EF4-FFF2-40B4-BE49-F238E27FC236}">
                    <a16:creationId xmlns:a16="http://schemas.microsoft.com/office/drawing/2014/main" id="{9FD1573B-D5AF-4A2A-924C-BB0CE5CDC478}"/>
                  </a:ext>
                </a:extLst>
              </p:cNvPr>
              <p:cNvSpPr txBox="1"/>
              <p:nvPr/>
            </p:nvSpPr>
            <p:spPr>
              <a:xfrm>
                <a:off x="8136037" y="4393647"/>
                <a:ext cx="341172" cy="227626"/>
              </a:xfrm>
              <a:prstGeom prst="rect">
                <a:avLst/>
              </a:prstGeom>
            </p:spPr>
            <p:txBody>
              <a:bodyPr vert="horz" wrap="square" lIns="0" tIns="12065" rIns="0" bIns="0">
                <a:spAutoFit/>
              </a:bodyPr>
              <a:lstStyle/>
              <a:p>
                <a:pPr marL="12700" algn="ctr">
                  <a:lnSpc>
                    <a:spcPct val="100000"/>
                  </a:lnSpc>
                  <a:spcBef>
                    <a:spcPts val="95"/>
                  </a:spcBef>
                  <a:defRPr/>
                </a:pPr>
                <a:r>
                  <a:rPr lang="en-US" sz="1400" spc="-5" dirty="0">
                    <a:solidFill>
                      <a:srgbClr val="F34F29"/>
                    </a:solidFill>
                    <a:latin typeface="SamsungOne-400" panose="020B0503030303020204" pitchFamily="34" charset="0"/>
                    <a:ea typeface="SamsungOne-400" panose="020B0503030303020204" pitchFamily="34" charset="0"/>
                    <a:cs typeface="맑은 고딕"/>
                  </a:rPr>
                  <a:t>File</a:t>
                </a:r>
                <a:endParaRPr sz="1400" dirty="0">
                  <a:latin typeface="SamsungOne-400" panose="020B0503030303020204" pitchFamily="34" charset="0"/>
                  <a:ea typeface="SamsungOne-400" panose="020B0503030303020204" pitchFamily="34" charset="0"/>
                  <a:cs typeface="맑은 고딕"/>
                </a:endParaRPr>
              </a:p>
            </p:txBody>
          </p:sp>
          <p:sp>
            <p:nvSpPr>
              <p:cNvPr id="32" name="object 17">
                <a:extLst>
                  <a:ext uri="{FF2B5EF4-FFF2-40B4-BE49-F238E27FC236}">
                    <a16:creationId xmlns:a16="http://schemas.microsoft.com/office/drawing/2014/main" id="{1FEA5336-4FBA-4DAA-B239-86ECC6E8D8CD}"/>
                  </a:ext>
                </a:extLst>
              </p:cNvPr>
              <p:cNvSpPr txBox="1"/>
              <p:nvPr/>
            </p:nvSpPr>
            <p:spPr>
              <a:xfrm>
                <a:off x="7162309" y="3735604"/>
                <a:ext cx="639635" cy="228268"/>
              </a:xfrm>
              <a:prstGeom prst="rect">
                <a:avLst/>
              </a:prstGeom>
            </p:spPr>
            <p:txBody>
              <a:bodyPr vert="horz" wrap="square" lIns="0" tIns="12700" rIns="0" bIns="0">
                <a:spAutoFit/>
              </a:bodyPr>
              <a:lstStyle/>
              <a:p>
                <a:pPr marL="12700" algn="ctr">
                  <a:lnSpc>
                    <a:spcPct val="100000"/>
                  </a:lnSpc>
                  <a:spcBef>
                    <a:spcPts val="100"/>
                  </a:spcBef>
                  <a:defRPr/>
                </a:pPr>
                <a:r>
                  <a:rPr sz="1400" dirty="0">
                    <a:latin typeface="SamsungOne-400" panose="020B0503030303020204" pitchFamily="34" charset="0"/>
                    <a:ea typeface="SamsungOne-400" panose="020B0503030303020204" pitchFamily="34" charset="0"/>
                    <a:cs typeface="맑은 고딕"/>
                  </a:rPr>
                  <a:t>commit</a:t>
                </a:r>
              </a:p>
            </p:txBody>
          </p:sp>
          <p:sp>
            <p:nvSpPr>
              <p:cNvPr id="44" name="화살표: 오른쪽 2">
                <a:extLst>
                  <a:ext uri="{FF2B5EF4-FFF2-40B4-BE49-F238E27FC236}">
                    <a16:creationId xmlns:a16="http://schemas.microsoft.com/office/drawing/2014/main" id="{6423F968-C11F-4F68-9CF6-12453135A833}"/>
                  </a:ext>
                </a:extLst>
              </p:cNvPr>
              <p:cNvSpPr/>
              <p:nvPr/>
            </p:nvSpPr>
            <p:spPr>
              <a:xfrm rot="10800000">
                <a:off x="7049658" y="3983158"/>
                <a:ext cx="799765" cy="280702"/>
              </a:xfrm>
              <a:prstGeom prst="rightArrow">
                <a:avLst>
                  <a:gd name="adj1" fmla="val 50000"/>
                  <a:gd name="adj2" fmla="val 8441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SamsungOne-400" panose="020B0503030303020204" pitchFamily="34" charset="0"/>
                </a:endParaRPr>
              </a:p>
            </p:txBody>
          </p:sp>
          <p:pic>
            <p:nvPicPr>
              <p:cNvPr id="50" name="그래픽 4" descr="문서 단색으로 채워진">
                <a:extLst>
                  <a:ext uri="{FF2B5EF4-FFF2-40B4-BE49-F238E27FC236}">
                    <a16:creationId xmlns:a16="http://schemas.microsoft.com/office/drawing/2014/main" id="{6B5134BA-3D88-47CA-A628-B45595D9C6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9423" y="3534685"/>
                <a:ext cx="914400" cy="914400"/>
              </a:xfrm>
              <a:prstGeom prst="rect">
                <a:avLst/>
              </a:prstGeom>
            </p:spPr>
          </p:pic>
          <p:pic>
            <p:nvPicPr>
              <p:cNvPr id="51" name="그래픽 7" descr="데이터베이스 윤곽선">
                <a:extLst>
                  <a:ext uri="{FF2B5EF4-FFF2-40B4-BE49-F238E27FC236}">
                    <a16:creationId xmlns:a16="http://schemas.microsoft.com/office/drawing/2014/main" id="{C95A9394-72A5-4FC1-8A35-45C4ACA14D3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27961" y="3459240"/>
                <a:ext cx="1232238" cy="914400"/>
              </a:xfrm>
              <a:prstGeom prst="rect">
                <a:avLst/>
              </a:prstGeom>
            </p:spPr>
          </p:pic>
        </p:grpSp>
        <p:sp>
          <p:nvSpPr>
            <p:cNvPr id="52" name="object 6">
              <a:extLst>
                <a:ext uri="{FF2B5EF4-FFF2-40B4-BE49-F238E27FC236}">
                  <a16:creationId xmlns:a16="http://schemas.microsoft.com/office/drawing/2014/main" id="{B0E3EE1D-8503-4659-BCA1-F353D81C6A35}"/>
                </a:ext>
              </a:extLst>
            </p:cNvPr>
            <p:cNvSpPr txBox="1"/>
            <p:nvPr/>
          </p:nvSpPr>
          <p:spPr>
            <a:xfrm>
              <a:off x="3853801" y="4291614"/>
              <a:ext cx="880314" cy="443070"/>
            </a:xfrm>
            <a:prstGeom prst="rect">
              <a:avLst/>
            </a:prstGeom>
          </p:spPr>
          <p:txBody>
            <a:bodyPr vert="horz" wrap="square" lIns="0" tIns="12065" rIns="0" bIns="0">
              <a:spAutoFit/>
            </a:bodyPr>
            <a:lstStyle/>
            <a:p>
              <a:pPr marL="12700" algn="ctr">
                <a:lnSpc>
                  <a:spcPct val="100000"/>
                </a:lnSpc>
                <a:spcBef>
                  <a:spcPts val="95"/>
                </a:spcBef>
                <a:defRPr/>
              </a:pPr>
              <a:r>
                <a:rPr lang="en-US" sz="1400" spc="-5" dirty="0">
                  <a:solidFill>
                    <a:schemeClr val="accent2">
                      <a:lumMod val="75000"/>
                    </a:schemeClr>
                  </a:solidFill>
                  <a:latin typeface="SamsungOne-400" panose="020B0503030303020204" pitchFamily="34" charset="0"/>
                  <a:ea typeface="SamsungOne-400" panose="020B0503030303020204" pitchFamily="34" charset="0"/>
                  <a:cs typeface="맑은 고딕"/>
                </a:rPr>
                <a:t>Kho </a:t>
              </a:r>
              <a:r>
                <a:rPr lang="en-US" sz="1400" spc="-5" dirty="0" err="1">
                  <a:solidFill>
                    <a:schemeClr val="accent2">
                      <a:lumMod val="75000"/>
                    </a:schemeClr>
                  </a:solidFill>
                  <a:latin typeface="SamsungOne-400" panose="020B0503030303020204" pitchFamily="34" charset="0"/>
                  <a:ea typeface="SamsungOne-400" panose="020B0503030303020204" pitchFamily="34" charset="0"/>
                  <a:cs typeface="맑은 고딕"/>
                </a:rPr>
                <a:t>lưu</a:t>
              </a:r>
              <a:r>
                <a:rPr lang="en-US" sz="1400" spc="-5" dirty="0">
                  <a:solidFill>
                    <a:schemeClr val="accent2">
                      <a:lumMod val="75000"/>
                    </a:schemeClr>
                  </a:solidFill>
                  <a:latin typeface="SamsungOne-400" panose="020B0503030303020204" pitchFamily="34" charset="0"/>
                  <a:ea typeface="SamsungOne-400" panose="020B0503030303020204" pitchFamily="34" charset="0"/>
                  <a:cs typeface="맑은 고딕"/>
                </a:rPr>
                <a:t> </a:t>
              </a:r>
              <a:r>
                <a:rPr lang="en-US" sz="1400" spc="-5" dirty="0" err="1">
                  <a:solidFill>
                    <a:schemeClr val="accent2">
                      <a:lumMod val="75000"/>
                    </a:schemeClr>
                  </a:solidFill>
                  <a:latin typeface="SamsungOne-400" panose="020B0503030303020204" pitchFamily="34" charset="0"/>
                  <a:ea typeface="SamsungOne-400" panose="020B0503030303020204" pitchFamily="34" charset="0"/>
                  <a:cs typeface="맑은 고딕"/>
                </a:rPr>
                <a:t>trữ</a:t>
              </a:r>
              <a:r>
                <a:rPr lang="en-US" sz="1400" spc="-5" dirty="0">
                  <a:solidFill>
                    <a:schemeClr val="accent2">
                      <a:lumMod val="75000"/>
                    </a:schemeClr>
                  </a:solidFill>
                  <a:latin typeface="SamsungOne-400" panose="020B0503030303020204" pitchFamily="34" charset="0"/>
                  <a:ea typeface="SamsungOne-400" panose="020B0503030303020204" pitchFamily="34" charset="0"/>
                  <a:cs typeface="맑은 고딕"/>
                </a:rPr>
                <a:t> </a:t>
              </a:r>
              <a:r>
                <a:rPr lang="en-US" sz="1400" spc="-5" dirty="0" err="1">
                  <a:solidFill>
                    <a:schemeClr val="accent2">
                      <a:lumMod val="75000"/>
                    </a:schemeClr>
                  </a:solidFill>
                  <a:latin typeface="SamsungOne-400" panose="020B0503030303020204" pitchFamily="34" charset="0"/>
                  <a:ea typeface="SamsungOne-400" panose="020B0503030303020204" pitchFamily="34" charset="0"/>
                  <a:cs typeface="맑은 고딕"/>
                </a:rPr>
                <a:t>từ</a:t>
              </a:r>
              <a:r>
                <a:rPr lang="en-US" sz="1400" spc="-5" dirty="0">
                  <a:solidFill>
                    <a:schemeClr val="accent2">
                      <a:lumMod val="75000"/>
                    </a:schemeClr>
                  </a:solidFill>
                  <a:latin typeface="SamsungOne-400" panose="020B0503030303020204" pitchFamily="34" charset="0"/>
                  <a:ea typeface="SamsungOne-400" panose="020B0503030303020204" pitchFamily="34" charset="0"/>
                  <a:cs typeface="맑은 고딕"/>
                </a:rPr>
                <a:t> </a:t>
              </a:r>
              <a:r>
                <a:rPr lang="en-US" sz="1400" spc="-5" dirty="0" err="1">
                  <a:solidFill>
                    <a:schemeClr val="accent2">
                      <a:lumMod val="75000"/>
                    </a:schemeClr>
                  </a:solidFill>
                  <a:latin typeface="SamsungOne-400" panose="020B0503030303020204" pitchFamily="34" charset="0"/>
                  <a:ea typeface="SamsungOne-400" panose="020B0503030303020204" pitchFamily="34" charset="0"/>
                  <a:cs typeface="맑은 고딕"/>
                </a:rPr>
                <a:t>xa</a:t>
              </a:r>
              <a:endParaRPr sz="1400" dirty="0">
                <a:solidFill>
                  <a:schemeClr val="accent2">
                    <a:lumMod val="75000"/>
                  </a:schemeClr>
                </a:solidFill>
                <a:latin typeface="SamsungOne-400" panose="020B0503030303020204" pitchFamily="34" charset="0"/>
                <a:ea typeface="SamsungOne-400" panose="020B0503030303020204" pitchFamily="34" charset="0"/>
                <a:cs typeface="맑은 고딕"/>
              </a:endParaRPr>
            </a:p>
          </p:txBody>
        </p:sp>
        <p:pic>
          <p:nvPicPr>
            <p:cNvPr id="53" name="그래픽 58" descr="데이터베이스 윤곽선">
              <a:extLst>
                <a:ext uri="{FF2B5EF4-FFF2-40B4-BE49-F238E27FC236}">
                  <a16:creationId xmlns:a16="http://schemas.microsoft.com/office/drawing/2014/main" id="{EF123DFC-1776-4DCB-89ED-1EC70BA9636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46559" y="3441975"/>
              <a:ext cx="1232238" cy="914400"/>
            </a:xfrm>
            <a:prstGeom prst="rect">
              <a:avLst/>
            </a:prstGeom>
          </p:spPr>
        </p:pic>
      </p:grpSp>
    </p:spTree>
    <p:extLst>
      <p:ext uri="{BB962C8B-B14F-4D97-AF65-F5344CB8AC3E}">
        <p14:creationId xmlns:p14="http://schemas.microsoft.com/office/powerpoint/2010/main" val="3763029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cs typeface="iCiel Samsung Sharp Sans Medium" pitchFamily="2" charset="77"/>
                </a:rPr>
                <a:t>Thuật</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cs typeface="iCiel Samsung Sharp Sans Medium" pitchFamily="2" charset="77"/>
                </a:rPr>
                <a:t> GitHub</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grpSp>
        <p:nvGrpSpPr>
          <p:cNvPr id="15" name="그룹 14">
            <a:extLst>
              <a:ext uri="{FF2B5EF4-FFF2-40B4-BE49-F238E27FC236}">
                <a16:creationId xmlns:a16="http://schemas.microsoft.com/office/drawing/2014/main" id="{D15585C6-1FC8-4615-9C4A-E22A876A6B6D}"/>
              </a:ext>
            </a:extLst>
          </p:cNvPr>
          <p:cNvGrpSpPr/>
          <p:nvPr/>
        </p:nvGrpSpPr>
        <p:grpSpPr>
          <a:xfrm>
            <a:off x="559816" y="1356124"/>
            <a:ext cx="8783192" cy="215444"/>
            <a:chOff x="559817" y="2136914"/>
            <a:chExt cx="8783192" cy="215444"/>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4" name="직사각형 23">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Tìm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hiểu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thuật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GitHub</a:t>
              </a:r>
            </a:p>
          </p:txBody>
        </p:sp>
      </p:grpSp>
      <p:sp>
        <p:nvSpPr>
          <p:cNvPr id="54" name="직사각형 53">
            <a:extLst>
              <a:ext uri="{FF2B5EF4-FFF2-40B4-BE49-F238E27FC236}">
                <a16:creationId xmlns:a16="http://schemas.microsoft.com/office/drawing/2014/main" id="{D8BF98C4-B566-4812-B5F0-560CFBA969E7}"/>
              </a:ext>
            </a:extLst>
          </p:cNvPr>
          <p:cNvSpPr/>
          <p:nvPr/>
        </p:nvSpPr>
        <p:spPr>
          <a:xfrm>
            <a:off x="5076406" y="1680977"/>
            <a:ext cx="4393182"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Kho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lưu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(Repository ):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Nơi lưu trữ file hoặc thư mục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Kho lưu trữ cục bộ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Local Repository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Kho lưu trữ trên PC cục bộ</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559816" y="1715445"/>
            <a:ext cx="4334195" cy="4505030"/>
            <a:chOff x="559816" y="1654131"/>
            <a:chExt cx="4393184" cy="4566344"/>
          </a:xfrm>
        </p:grpSpPr>
        <p:pic>
          <p:nvPicPr>
            <p:cNvPr id="55" name="그림 54" descr="텍스트, 모니터, 스크린샷, 화면이(가) 표시된 사진&#10;&#10;자동 생성된 설명">
              <a:extLst>
                <a:ext uri="{FF2B5EF4-FFF2-40B4-BE49-F238E27FC236}">
                  <a16:creationId xmlns:a16="http://schemas.microsoft.com/office/drawing/2014/main" id="{35118385-FBE5-4CA8-9F58-82681F03B4ED}"/>
                </a:ext>
              </a:extLst>
            </p:cNvPr>
            <p:cNvPicPr>
              <a:picLocks noChangeAspect="1"/>
            </p:cNvPicPr>
            <p:nvPr/>
          </p:nvPicPr>
          <p:blipFill rotWithShape="1">
            <a:blip r:embed="rId3"/>
            <a:srcRect r="26257" b="30992"/>
            <a:stretch/>
          </p:blipFill>
          <p:spPr>
            <a:xfrm>
              <a:off x="559818" y="1654131"/>
              <a:ext cx="4393182" cy="2224431"/>
            </a:xfrm>
            <a:prstGeom prst="rect">
              <a:avLst/>
            </a:prstGeom>
          </p:spPr>
        </p:pic>
        <p:pic>
          <p:nvPicPr>
            <p:cNvPr id="56" name="그림 55" descr="텍스트, 스크린샷, 검은색이(가) 표시된 사진&#10;&#10;자동 생성된 설명">
              <a:extLst>
                <a:ext uri="{FF2B5EF4-FFF2-40B4-BE49-F238E27FC236}">
                  <a16:creationId xmlns:a16="http://schemas.microsoft.com/office/drawing/2014/main" id="{81090BB9-3293-48B1-81AF-A468A00A8201}"/>
                </a:ext>
              </a:extLst>
            </p:cNvPr>
            <p:cNvPicPr>
              <a:picLocks noChangeAspect="1"/>
            </p:cNvPicPr>
            <p:nvPr/>
          </p:nvPicPr>
          <p:blipFill>
            <a:blip r:embed="rId4"/>
            <a:stretch>
              <a:fillRect/>
            </a:stretch>
          </p:blipFill>
          <p:spPr>
            <a:xfrm>
              <a:off x="559816" y="3992400"/>
              <a:ext cx="4393183" cy="2228075"/>
            </a:xfrm>
            <a:prstGeom prst="rect">
              <a:avLst/>
            </a:prstGeom>
          </p:spPr>
        </p:pic>
      </p:grpSp>
      <p:sp>
        <p:nvSpPr>
          <p:cNvPr id="12" name="직사각형 11">
            <a:extLst>
              <a:ext uri="{FF2B5EF4-FFF2-40B4-BE49-F238E27FC236}">
                <a16:creationId xmlns:a16="http://schemas.microsoft.com/office/drawing/2014/main" id="{D6990A91-97F4-4A60-998B-FD0915D38817}"/>
              </a:ext>
            </a:extLst>
          </p:cNvPr>
          <p:cNvSpPr/>
          <p:nvPr/>
        </p:nvSpPr>
        <p:spPr>
          <a:xfrm>
            <a:off x="5076406" y="4022317"/>
            <a:ext cx="4393182"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Kho lưu trữ từ xa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Remote Repository)</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Kho lưu trữ trên Internet hoặc trực tuyến như GitHub</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153630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cs typeface="iCiel Samsung Sharp Sans Medium" pitchFamily="2" charset="77"/>
                </a:rPr>
                <a:t>Thuật</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cs typeface="iCiel Samsung Sharp Sans Medium" pitchFamily="2" charset="77"/>
                </a:rPr>
                <a:t> GitHub</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54" name="직사각형 53">
            <a:extLst>
              <a:ext uri="{FF2B5EF4-FFF2-40B4-BE49-F238E27FC236}">
                <a16:creationId xmlns:a16="http://schemas.microsoft.com/office/drawing/2014/main" id="{D8BF98C4-B566-4812-B5F0-560CFBA969E7}"/>
              </a:ext>
            </a:extLst>
          </p:cNvPr>
          <p:cNvSpPr/>
          <p:nvPr/>
        </p:nvSpPr>
        <p:spPr>
          <a:xfrm>
            <a:off x="702940" y="1582717"/>
            <a:ext cx="8318157" cy="3561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600"/>
              </a:spcAft>
              <a:buClr>
                <a:srgbClr val="193EB0"/>
              </a:buClr>
              <a:buFont typeface="SamsungOne 400" panose="020B0503030303020204" pitchFamily="34" charset="0"/>
              <a:buChar char="‣"/>
            </a:pPr>
            <a:r>
              <a:rPr lang="en-US" altLang="ko-KR" sz="1300" dirty="0">
                <a:solidFill>
                  <a:schemeClr val="tx1"/>
                </a:solidFill>
                <a:latin typeface="D2Coding" panose="020B0609020101020101" pitchFamily="49" charset="-127"/>
                <a:ea typeface="D2Coding" panose="020B0609020101020101" pitchFamily="49" charset="-127"/>
              </a:rPr>
              <a:t>git init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Lệnh này tạo ra một kho lưu trữ Git mới. Nó có thể được sử dụng để chuyển đổi một dự án hiện có, không được đánh dấu phiên bản thành kho lưu trữ Git hoặc khởi tạo một kho lưu trữ trống mới. Hầu hết các lệnh Git khác không có sẵn bên ngoài kho lưu trữ được khởi tạo, vì vậy đây thường là lệnh đầu tiên bạn sẽ chạy trong một dự án mới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latinLnBrk="0">
              <a:spcAft>
                <a:spcPts val="6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6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400" panose="020B0503030303020204" pitchFamily="34" charset="0"/>
            </a:endParaRPr>
          </a:p>
          <a:p>
            <a:pPr marL="182563" indent="-182563" latinLnBrk="0">
              <a:spcAft>
                <a:spcPts val="600"/>
              </a:spcAft>
              <a:buClr>
                <a:srgbClr val="193EB0"/>
              </a:buClr>
              <a:buFont typeface="SamsungOne 400" panose="020B0503030303020204" pitchFamily="34" charset="0"/>
              <a:buChar char="‣"/>
            </a:pPr>
            <a:r>
              <a:rPr lang="en-US" altLang="ko-KR" sz="1300" dirty="0">
                <a:solidFill>
                  <a:schemeClr val="tx1"/>
                </a:solidFill>
                <a:latin typeface="D2Coding" panose="020B0609020101020101" pitchFamily="49" charset="-127"/>
                <a:ea typeface="D2Coding" panose="020B0609020101020101" pitchFamily="49" charset="-127"/>
              </a:rPr>
              <a:t>git config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Lệnh này kiểm tra và thay đổi cài đặt. Bạn có thể đặt tên người dùng hoặc địa chỉ e-mail Khi nó được sử dụng để thiết lập môi trường git, bạn có thể kiểm tra cài đặt bằng cách sử dụng lệnh git config --list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latinLnBrk="0">
              <a:spcAft>
                <a:spcPts val="6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6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536575" indent="-536575"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rPr>
              <a:t>$ git config --global user.email johndoe@example.com</a:t>
            </a:r>
          </a:p>
          <a:p>
            <a:pPr marL="182563" indent="-182563" latinLnBrk="0">
              <a:spcAft>
                <a:spcPts val="600"/>
              </a:spcAft>
              <a:buClr>
                <a:srgbClr val="193EB0"/>
              </a:buClr>
              <a:buFont typeface="SamsungOne 400" panose="020B0503030303020204" pitchFamily="34" charset="0"/>
              <a:buChar char="‣"/>
            </a:pPr>
            <a:r>
              <a:rPr lang="en-US" altLang="ko-KR" sz="1300" dirty="0">
                <a:solidFill>
                  <a:schemeClr val="tx1"/>
                </a:solidFill>
                <a:latin typeface="D2Coding" panose="020B0609020101020101" pitchFamily="49" charset="-127"/>
                <a:ea typeface="D2Coding" panose="020B0609020101020101" pitchFamily="49" charset="-127"/>
              </a:rPr>
              <a:t>git status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Lệnh này kiểm tra trạng thái kho lưu trữ. Bạn có thể xem nội dung nào trong kho lưu trữ, những thay đổi nào cần được thực hiện và nhánh nào của kho lưu trữ bạn hiện đang làm việc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latinLnBrk="0">
              <a:spcAft>
                <a:spcPts val="6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8DCFD401-5191-4D0E-8BB0-842CC8B234AB}"/>
              </a:ext>
            </a:extLst>
          </p:cNvPr>
          <p:cNvGrpSpPr/>
          <p:nvPr/>
        </p:nvGrpSpPr>
        <p:grpSpPr>
          <a:xfrm>
            <a:off x="883920" y="2522585"/>
            <a:ext cx="1950720" cy="292388"/>
            <a:chOff x="711200" y="2404193"/>
            <a:chExt cx="1950720" cy="292388"/>
          </a:xfrm>
        </p:grpSpPr>
        <p:sp>
          <p:nvSpPr>
            <p:cNvPr id="14" name="TextBox 13">
              <a:extLst>
                <a:ext uri="{FF2B5EF4-FFF2-40B4-BE49-F238E27FC236}">
                  <a16:creationId xmlns:a16="http://schemas.microsoft.com/office/drawing/2014/main" id="{EB1AC8B0-6009-44D0-8FCF-7D136C59741C}"/>
                </a:ext>
              </a:extLst>
            </p:cNvPr>
            <p:cNvSpPr txBox="1"/>
            <p:nvPr/>
          </p:nvSpPr>
          <p:spPr>
            <a:xfrm>
              <a:off x="796306" y="2404193"/>
              <a:ext cx="1865614" cy="292388"/>
            </a:xfrm>
            <a:prstGeom prst="rect">
              <a:avLst/>
            </a:prstGeom>
            <a:solidFill>
              <a:schemeClr val="tx1"/>
            </a:solidFill>
          </p:spPr>
          <p:txBody>
            <a:bodyPr wrap="square" rtlCol="0">
              <a:spAutoFit/>
            </a:bodyPr>
            <a:lstStyle/>
            <a:p>
              <a:r>
                <a:rPr lang="en-US" altLang="ko-KR" sz="13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init</a:t>
              </a:r>
            </a:p>
          </p:txBody>
        </p:sp>
        <p:sp>
          <p:nvSpPr>
            <p:cNvPr id="17" name="직사각형 16">
              <a:extLst>
                <a:ext uri="{FF2B5EF4-FFF2-40B4-BE49-F238E27FC236}">
                  <a16:creationId xmlns:a16="http://schemas.microsoft.com/office/drawing/2014/main" id="{383A52FF-15A5-4ADF-A0EA-D4E3FE99680B}"/>
                </a:ext>
              </a:extLst>
            </p:cNvPr>
            <p:cNvSpPr/>
            <p:nvPr/>
          </p:nvSpPr>
          <p:spPr>
            <a:xfrm>
              <a:off x="711200" y="2404195"/>
              <a:ext cx="85105" cy="29238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Consolas" panose="020B0609020204030204" pitchFamily="49" charset="0"/>
              </a:endParaRPr>
            </a:p>
          </p:txBody>
        </p:sp>
      </p:grpSp>
      <p:grpSp>
        <p:nvGrpSpPr>
          <p:cNvPr id="3" name="그룹 2">
            <a:extLst>
              <a:ext uri="{FF2B5EF4-FFF2-40B4-BE49-F238E27FC236}">
                <a16:creationId xmlns:a16="http://schemas.microsoft.com/office/drawing/2014/main" id="{7C2B2CFB-E1D6-45AD-A5E7-6BDDF14CD9EC}"/>
              </a:ext>
            </a:extLst>
          </p:cNvPr>
          <p:cNvGrpSpPr/>
          <p:nvPr/>
        </p:nvGrpSpPr>
        <p:grpSpPr>
          <a:xfrm>
            <a:off x="884903" y="3591510"/>
            <a:ext cx="1949737" cy="292388"/>
            <a:chOff x="712183" y="3355743"/>
            <a:chExt cx="1949737" cy="292388"/>
          </a:xfrm>
        </p:grpSpPr>
        <p:sp>
          <p:nvSpPr>
            <p:cNvPr id="18" name="TextBox 17">
              <a:extLst>
                <a:ext uri="{FF2B5EF4-FFF2-40B4-BE49-F238E27FC236}">
                  <a16:creationId xmlns:a16="http://schemas.microsoft.com/office/drawing/2014/main" id="{2AEECB39-676F-4407-B361-F8966AE17BEC}"/>
                </a:ext>
              </a:extLst>
            </p:cNvPr>
            <p:cNvSpPr txBox="1"/>
            <p:nvPr/>
          </p:nvSpPr>
          <p:spPr>
            <a:xfrm>
              <a:off x="796306" y="3355743"/>
              <a:ext cx="1865614" cy="292388"/>
            </a:xfrm>
            <a:prstGeom prst="rect">
              <a:avLst/>
            </a:prstGeom>
            <a:solidFill>
              <a:schemeClr val="tx1"/>
            </a:solidFill>
          </p:spPr>
          <p:txBody>
            <a:bodyPr wrap="square" rtlCol="0">
              <a:spAutoFit/>
            </a:bodyPr>
            <a:lstStyle/>
            <a:p>
              <a:r>
                <a:rPr lang="en-US" altLang="ko-KR" sz="1300" dirty="0">
                  <a:solidFill>
                    <a:schemeClr val="bg1"/>
                  </a:solidFill>
                  <a:latin typeface="D2Coding" panose="020B0609020101020101" pitchFamily="49" charset="-127"/>
                  <a:ea typeface="D2Coding" panose="020B0609020101020101" pitchFamily="49" charset="-127"/>
                </a:rPr>
                <a:t>$ git config</a:t>
              </a:r>
            </a:p>
          </p:txBody>
        </p:sp>
        <p:sp>
          <p:nvSpPr>
            <p:cNvPr id="19" name="직사각형 18">
              <a:extLst>
                <a:ext uri="{FF2B5EF4-FFF2-40B4-BE49-F238E27FC236}">
                  <a16:creationId xmlns:a16="http://schemas.microsoft.com/office/drawing/2014/main" id="{0355A896-D419-4B9F-8744-89A075CA54F5}"/>
                </a:ext>
              </a:extLst>
            </p:cNvPr>
            <p:cNvSpPr/>
            <p:nvPr/>
          </p:nvSpPr>
          <p:spPr>
            <a:xfrm>
              <a:off x="712183" y="3355745"/>
              <a:ext cx="84122" cy="29238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nvGrpSpPr>
          <p:cNvPr id="4" name="그룹 3">
            <a:extLst>
              <a:ext uri="{FF2B5EF4-FFF2-40B4-BE49-F238E27FC236}">
                <a16:creationId xmlns:a16="http://schemas.microsoft.com/office/drawing/2014/main" id="{8D304E06-D48B-4185-AB83-8D83774D8788}"/>
              </a:ext>
            </a:extLst>
          </p:cNvPr>
          <p:cNvGrpSpPr/>
          <p:nvPr/>
        </p:nvGrpSpPr>
        <p:grpSpPr>
          <a:xfrm>
            <a:off x="884903" y="4905605"/>
            <a:ext cx="1949737" cy="307777"/>
            <a:chOff x="712182" y="4340672"/>
            <a:chExt cx="1949737" cy="307777"/>
          </a:xfrm>
        </p:grpSpPr>
        <p:sp>
          <p:nvSpPr>
            <p:cNvPr id="20" name="TextBox 19">
              <a:extLst>
                <a:ext uri="{FF2B5EF4-FFF2-40B4-BE49-F238E27FC236}">
                  <a16:creationId xmlns:a16="http://schemas.microsoft.com/office/drawing/2014/main" id="{499077B6-95F4-4A3D-8B7E-5D9EA66A311C}"/>
                </a:ext>
              </a:extLst>
            </p:cNvPr>
            <p:cNvSpPr txBox="1"/>
            <p:nvPr/>
          </p:nvSpPr>
          <p:spPr>
            <a:xfrm>
              <a:off x="796305" y="4340672"/>
              <a:ext cx="1865614" cy="307777"/>
            </a:xfrm>
            <a:prstGeom prst="rect">
              <a:avLst/>
            </a:prstGeom>
            <a:solidFill>
              <a:schemeClr val="tx1"/>
            </a:solidFill>
          </p:spPr>
          <p:txBody>
            <a:bodyPr wrap="square" rtlCol="0">
              <a:spAutoFit/>
            </a:bodyPr>
            <a:lstStyle/>
            <a:p>
              <a:r>
                <a:rPr lang="en-US" altLang="ko-KR" sz="14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status</a:t>
              </a:r>
            </a:p>
          </p:txBody>
        </p:sp>
        <p:sp>
          <p:nvSpPr>
            <p:cNvPr id="21" name="직사각형 20">
              <a:extLst>
                <a:ext uri="{FF2B5EF4-FFF2-40B4-BE49-F238E27FC236}">
                  <a16:creationId xmlns:a16="http://schemas.microsoft.com/office/drawing/2014/main" id="{3E60714F-1DCF-4F7D-97C6-F74AA24A7C2D}"/>
                </a:ext>
              </a:extLst>
            </p:cNvPr>
            <p:cNvSpPr/>
            <p:nvPr/>
          </p:nvSpPr>
          <p:spPr>
            <a:xfrm>
              <a:off x="712182" y="4340674"/>
              <a:ext cx="84122" cy="30777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nvGrpSpPr>
          <p:cNvPr id="5" name="그룹 4">
            <a:extLst>
              <a:ext uri="{FF2B5EF4-FFF2-40B4-BE49-F238E27FC236}">
                <a16:creationId xmlns:a16="http://schemas.microsoft.com/office/drawing/2014/main" id="{1C1D7E59-08B3-4E58-A4FC-48EAB9036089}"/>
              </a:ext>
            </a:extLst>
          </p:cNvPr>
          <p:cNvGrpSpPr/>
          <p:nvPr/>
        </p:nvGrpSpPr>
        <p:grpSpPr>
          <a:xfrm>
            <a:off x="883920" y="5263599"/>
            <a:ext cx="4468565" cy="801812"/>
            <a:chOff x="712183" y="4833115"/>
            <a:chExt cx="4936777" cy="885825"/>
          </a:xfrm>
        </p:grpSpPr>
        <p:pic>
          <p:nvPicPr>
            <p:cNvPr id="12" name="그림 11" descr="텍스트이(가) 표시된 사진&#10;&#10;자동 생성된 설명">
              <a:extLst>
                <a:ext uri="{FF2B5EF4-FFF2-40B4-BE49-F238E27FC236}">
                  <a16:creationId xmlns:a16="http://schemas.microsoft.com/office/drawing/2014/main" id="{689B6BD9-EAF0-41B7-84A6-8C4DF5DEEB6A}"/>
                </a:ext>
              </a:extLst>
            </p:cNvPr>
            <p:cNvPicPr>
              <a:picLocks noChangeAspect="1"/>
            </p:cNvPicPr>
            <p:nvPr/>
          </p:nvPicPr>
          <p:blipFill rotWithShape="1">
            <a:blip r:embed="rId3"/>
            <a:srcRect r="24776"/>
            <a:stretch/>
          </p:blipFill>
          <p:spPr>
            <a:xfrm>
              <a:off x="712183" y="4833115"/>
              <a:ext cx="4936777" cy="885825"/>
            </a:xfrm>
            <a:prstGeom prst="rect">
              <a:avLst/>
            </a:prstGeom>
          </p:spPr>
        </p:pic>
        <p:sp>
          <p:nvSpPr>
            <p:cNvPr id="22" name="직사각형 21">
              <a:extLst>
                <a:ext uri="{FF2B5EF4-FFF2-40B4-BE49-F238E27FC236}">
                  <a16:creationId xmlns:a16="http://schemas.microsoft.com/office/drawing/2014/main" id="{026226CA-64EA-40D7-B7C6-54D90D0A467E}"/>
                </a:ext>
              </a:extLst>
            </p:cNvPr>
            <p:cNvSpPr/>
            <p:nvPr/>
          </p:nvSpPr>
          <p:spPr>
            <a:xfrm>
              <a:off x="4482801" y="4845613"/>
              <a:ext cx="985395" cy="1711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3" name="그룹 22">
            <a:extLst>
              <a:ext uri="{FF2B5EF4-FFF2-40B4-BE49-F238E27FC236}">
                <a16:creationId xmlns:a16="http://schemas.microsoft.com/office/drawing/2014/main" id="{7B16DEE9-A28D-44A7-A88F-A15FB944B5C6}"/>
              </a:ext>
            </a:extLst>
          </p:cNvPr>
          <p:cNvGrpSpPr/>
          <p:nvPr/>
        </p:nvGrpSpPr>
        <p:grpSpPr>
          <a:xfrm>
            <a:off x="559817" y="1355077"/>
            <a:ext cx="8783192" cy="215444"/>
            <a:chOff x="559817" y="2136914"/>
            <a:chExt cx="8783192" cy="215444"/>
          </a:xfrm>
        </p:grpSpPr>
        <p:sp>
          <p:nvSpPr>
            <p:cNvPr id="25" name="직사각형 24">
              <a:extLst>
                <a:ext uri="{FF2B5EF4-FFF2-40B4-BE49-F238E27FC236}">
                  <a16:creationId xmlns:a16="http://schemas.microsoft.com/office/drawing/2014/main" id="{323C1B0C-5730-4441-B536-EE4115DF4931}"/>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8743BE0A-6799-4F2E-A526-032784E04CB2}"/>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Tóm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tắt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câu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lệnh</a:t>
              </a:r>
              <a:endPar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6" name="모서리가 둥근 직사각형 5"/>
          <p:cNvSpPr/>
          <p:nvPr/>
        </p:nvSpPr>
        <p:spPr>
          <a:xfrm>
            <a:off x="889644" y="4125585"/>
            <a:ext cx="287167" cy="155640"/>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dirty="0">
                <a:solidFill>
                  <a:schemeClr val="bg1"/>
                </a:solidFill>
                <a:latin typeface="SamsungOne-400" panose="020B0503030303020204" pitchFamily="34" charset="0"/>
                <a:ea typeface="SamsungOne-400" panose="020B0503030303020204" pitchFamily="34" charset="0"/>
              </a:rPr>
              <a:t>Ex</a:t>
            </a:r>
            <a:endParaRPr lang="ko-KR" altLang="en-US" sz="1100" b="1" dirty="0">
              <a:solidFill>
                <a:schemeClr val="bg1"/>
              </a:solidFill>
              <a:latin typeface="SamsungOne-400" panose="020B0503030303020204" pitchFamily="34" charset="0"/>
            </a:endParaRPr>
          </a:p>
        </p:txBody>
      </p:sp>
    </p:spTree>
    <p:extLst>
      <p:ext uri="{BB962C8B-B14F-4D97-AF65-F5344CB8AC3E}">
        <p14:creationId xmlns:p14="http://schemas.microsoft.com/office/powerpoint/2010/main" val="1178624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cs typeface="iCiel Samsung Sharp Sans Medium" pitchFamily="2" charset="77"/>
                </a:rPr>
                <a:t>Thuật</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cs typeface="iCiel Samsung Sharp Sans Medium" pitchFamily="2" charset="77"/>
                </a:rPr>
                <a:t> GitHub</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grpSp>
        <p:nvGrpSpPr>
          <p:cNvPr id="2" name="그룹 1"/>
          <p:cNvGrpSpPr/>
          <p:nvPr/>
        </p:nvGrpSpPr>
        <p:grpSpPr>
          <a:xfrm>
            <a:off x="882488" y="2959973"/>
            <a:ext cx="5669453" cy="3201573"/>
            <a:chOff x="897602" y="2959973"/>
            <a:chExt cx="5948750" cy="3359294"/>
          </a:xfrm>
        </p:grpSpPr>
        <p:pic>
          <p:nvPicPr>
            <p:cNvPr id="25" name="그림 24" descr="텍스트이(가) 표시된 사진&#10;&#10;자동 생성된 설명">
              <a:extLst>
                <a:ext uri="{FF2B5EF4-FFF2-40B4-BE49-F238E27FC236}">
                  <a16:creationId xmlns:a16="http://schemas.microsoft.com/office/drawing/2014/main" id="{0B5E2219-68A5-42B8-A638-110644F4E1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602" y="2959973"/>
              <a:ext cx="5948750" cy="3359294"/>
            </a:xfrm>
            <a:prstGeom prst="rect">
              <a:avLst/>
            </a:prstGeom>
          </p:spPr>
        </p:pic>
        <p:sp>
          <p:nvSpPr>
            <p:cNvPr id="26" name="직사각형 25">
              <a:extLst>
                <a:ext uri="{FF2B5EF4-FFF2-40B4-BE49-F238E27FC236}">
                  <a16:creationId xmlns:a16="http://schemas.microsoft.com/office/drawing/2014/main" id="{D9FDE790-67C7-4E4A-A34E-3279F62D188A}"/>
                </a:ext>
              </a:extLst>
            </p:cNvPr>
            <p:cNvSpPr/>
            <p:nvPr/>
          </p:nvSpPr>
          <p:spPr>
            <a:xfrm>
              <a:off x="2882585" y="3509227"/>
              <a:ext cx="1436690" cy="1238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3" name="그룹 2">
            <a:extLst>
              <a:ext uri="{FF2B5EF4-FFF2-40B4-BE49-F238E27FC236}">
                <a16:creationId xmlns:a16="http://schemas.microsoft.com/office/drawing/2014/main" id="{C362EB20-5788-40A8-8FF3-A4E994983879}"/>
              </a:ext>
            </a:extLst>
          </p:cNvPr>
          <p:cNvGrpSpPr/>
          <p:nvPr/>
        </p:nvGrpSpPr>
        <p:grpSpPr>
          <a:xfrm>
            <a:off x="882488" y="2210009"/>
            <a:ext cx="2211358" cy="292388"/>
            <a:chOff x="712182" y="2402974"/>
            <a:chExt cx="2211358" cy="292388"/>
          </a:xfrm>
        </p:grpSpPr>
        <p:sp>
          <p:nvSpPr>
            <p:cNvPr id="27" name="TextBox 26">
              <a:extLst>
                <a:ext uri="{FF2B5EF4-FFF2-40B4-BE49-F238E27FC236}">
                  <a16:creationId xmlns:a16="http://schemas.microsoft.com/office/drawing/2014/main" id="{5AA20FC8-829A-4584-9FF6-98C4120B37C6}"/>
                </a:ext>
              </a:extLst>
            </p:cNvPr>
            <p:cNvSpPr txBox="1"/>
            <p:nvPr/>
          </p:nvSpPr>
          <p:spPr>
            <a:xfrm>
              <a:off x="796305" y="2402974"/>
              <a:ext cx="2127235" cy="292388"/>
            </a:xfrm>
            <a:prstGeom prst="rect">
              <a:avLst/>
            </a:prstGeom>
            <a:solidFill>
              <a:schemeClr val="tx1"/>
            </a:solidFill>
          </p:spPr>
          <p:txBody>
            <a:bodyPr wrap="square" rtlCol="0">
              <a:spAutoFit/>
            </a:bodyPr>
            <a:lstStyle/>
            <a:p>
              <a:r>
                <a:rPr lang="en-US" altLang="ko-KR" sz="13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help</a:t>
              </a:r>
            </a:p>
          </p:txBody>
        </p:sp>
        <p:sp>
          <p:nvSpPr>
            <p:cNvPr id="28" name="직사각형 27">
              <a:extLst>
                <a:ext uri="{FF2B5EF4-FFF2-40B4-BE49-F238E27FC236}">
                  <a16:creationId xmlns:a16="http://schemas.microsoft.com/office/drawing/2014/main" id="{EF762E02-E6E4-454B-BDB0-4F10132BEB0A}"/>
                </a:ext>
              </a:extLst>
            </p:cNvPr>
            <p:cNvSpPr/>
            <p:nvPr/>
          </p:nvSpPr>
          <p:spPr>
            <a:xfrm>
              <a:off x="712182" y="2402976"/>
              <a:ext cx="84122" cy="29238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nvGrpSpPr>
          <p:cNvPr id="4" name="그룹 3">
            <a:extLst>
              <a:ext uri="{FF2B5EF4-FFF2-40B4-BE49-F238E27FC236}">
                <a16:creationId xmlns:a16="http://schemas.microsoft.com/office/drawing/2014/main" id="{6CE2D758-C139-42A3-B190-45590203A8B1}"/>
              </a:ext>
            </a:extLst>
          </p:cNvPr>
          <p:cNvGrpSpPr/>
          <p:nvPr/>
        </p:nvGrpSpPr>
        <p:grpSpPr>
          <a:xfrm>
            <a:off x="882488" y="2573985"/>
            <a:ext cx="2211358" cy="292388"/>
            <a:chOff x="712182" y="2718944"/>
            <a:chExt cx="2211358" cy="292388"/>
          </a:xfrm>
        </p:grpSpPr>
        <p:sp>
          <p:nvSpPr>
            <p:cNvPr id="29" name="TextBox 28">
              <a:extLst>
                <a:ext uri="{FF2B5EF4-FFF2-40B4-BE49-F238E27FC236}">
                  <a16:creationId xmlns:a16="http://schemas.microsoft.com/office/drawing/2014/main" id="{126BB4FA-738D-4893-9ABE-34C7AFE1FF5F}"/>
                </a:ext>
              </a:extLst>
            </p:cNvPr>
            <p:cNvSpPr txBox="1"/>
            <p:nvPr/>
          </p:nvSpPr>
          <p:spPr>
            <a:xfrm>
              <a:off x="796305" y="2718944"/>
              <a:ext cx="2127235" cy="292388"/>
            </a:xfrm>
            <a:prstGeom prst="rect">
              <a:avLst/>
            </a:prstGeom>
            <a:solidFill>
              <a:schemeClr val="tx1"/>
            </a:solidFill>
          </p:spPr>
          <p:txBody>
            <a:bodyPr wrap="square" rtlCol="0">
              <a:spAutoFit/>
            </a:bodyPr>
            <a:lstStyle/>
            <a:p>
              <a:r>
                <a:rPr lang="en-US" altLang="ko-KR" sz="1300" dirty="0">
                  <a:solidFill>
                    <a:schemeClr val="bg1"/>
                  </a:solidFill>
                  <a:latin typeface="D2Coding" panose="020B0609020101020101" pitchFamily="49" charset="-127"/>
                  <a:ea typeface="D2Coding" panose="020B0609020101020101" pitchFamily="49" charset="-127"/>
                </a:rPr>
                <a:t>$ git help init</a:t>
              </a:r>
            </a:p>
          </p:txBody>
        </p:sp>
        <p:sp>
          <p:nvSpPr>
            <p:cNvPr id="30" name="직사각형 29">
              <a:extLst>
                <a:ext uri="{FF2B5EF4-FFF2-40B4-BE49-F238E27FC236}">
                  <a16:creationId xmlns:a16="http://schemas.microsoft.com/office/drawing/2014/main" id="{127369B4-CF0E-4961-9A58-02B704622AF7}"/>
                </a:ext>
              </a:extLst>
            </p:cNvPr>
            <p:cNvSpPr/>
            <p:nvPr/>
          </p:nvSpPr>
          <p:spPr>
            <a:xfrm>
              <a:off x="712182" y="2718946"/>
              <a:ext cx="84122" cy="29238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
        <p:nvSpPr>
          <p:cNvPr id="17" name="직사각형 16">
            <a:extLst>
              <a:ext uri="{FF2B5EF4-FFF2-40B4-BE49-F238E27FC236}">
                <a16:creationId xmlns:a16="http://schemas.microsoft.com/office/drawing/2014/main" id="{FD7F4445-D71A-4B7F-92CA-B950179D4A60}"/>
              </a:ext>
            </a:extLst>
          </p:cNvPr>
          <p:cNvSpPr/>
          <p:nvPr/>
        </p:nvSpPr>
        <p:spPr>
          <a:xfrm>
            <a:off x="702940" y="1582717"/>
            <a:ext cx="8640069"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a:solidFill>
                  <a:schemeClr val="tx1"/>
                </a:solidFill>
                <a:latin typeface="D2Coding" panose="020B0609020101020101" pitchFamily="49" charset="-127"/>
                <a:ea typeface="D2Coding" panose="020B0609020101020101" pitchFamily="49" charset="-127"/>
              </a:rPr>
              <a:t>git help </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Lệnh</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này</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kiểm</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tra</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các</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lệnh</a:t>
            </a:r>
            <a:r>
              <a:rPr lang="en-US" altLang="ko-KR" sz="1300" dirty="0">
                <a:solidFill>
                  <a:schemeClr val="tx1"/>
                </a:solidFill>
                <a:latin typeface="SamsungOne-400" panose="020B0503030303020204" pitchFamily="34" charset="0"/>
                <a:ea typeface="SamsungOne-400" panose="020B0503030303020204" pitchFamily="34" charset="0"/>
              </a:rPr>
              <a:t> Git </a:t>
            </a:r>
            <a:r>
              <a:rPr lang="en-US" altLang="ko-KR" sz="1300" dirty="0" err="1">
                <a:solidFill>
                  <a:schemeClr val="tx1"/>
                </a:solidFill>
                <a:latin typeface="SamsungOne-400" panose="020B0503030303020204" pitchFamily="34" charset="0"/>
                <a:ea typeface="SamsungOne-400" panose="020B0503030303020204" pitchFamily="34" charset="0"/>
              </a:rPr>
              <a:t>khi</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bạn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quên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một</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lệnh</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để</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sử</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dụng</a:t>
            </a:r>
            <a:endParaRPr lang="en-US" altLang="ko-KR" sz="1300" dirty="0">
              <a:solidFill>
                <a:schemeClr val="tx1"/>
              </a:solidFill>
              <a:latin typeface="SamsungOne-400" panose="020B0503030303020204" pitchFamily="34" charset="0"/>
              <a:ea typeface="SamsungOne-400" panose="020B0503030303020204" pitchFamily="34" charset="0"/>
            </a:endParaRPr>
          </a:p>
          <a:p>
            <a:pPr marL="182563" indent="-182563" latinLnBrk="0">
              <a:spcAft>
                <a:spcPts val="400"/>
              </a:spcAft>
              <a:buClr>
                <a:srgbClr val="193EB0"/>
              </a:buClr>
              <a:buFont typeface="SamsungOne 400" panose="020B0503030303020204" pitchFamily="34" charset="0"/>
              <a:buChar char="‣"/>
            </a:pPr>
            <a:r>
              <a:rPr lang="en-US" altLang="ko-KR" sz="1300" dirty="0">
                <a:solidFill>
                  <a:schemeClr val="tx1"/>
                </a:solidFill>
                <a:latin typeface="D2Coding" panose="020B0609020101020101" pitchFamily="49" charset="-127"/>
                <a:ea typeface="D2Coding" panose="020B0609020101020101" pitchFamily="49" charset="-127"/>
              </a:rPr>
              <a:t>git help init </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Lệnh</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này</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cũng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kiểm</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tra</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các</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lệnh</a:t>
            </a:r>
            <a:r>
              <a:rPr lang="en-US" altLang="ko-KR" sz="1300" dirty="0">
                <a:solidFill>
                  <a:schemeClr val="tx1"/>
                </a:solidFill>
                <a:latin typeface="SamsungOne-400" panose="020B0503030303020204" pitchFamily="34" charset="0"/>
                <a:ea typeface="SamsungOne-400" panose="020B0503030303020204" pitchFamily="34" charset="0"/>
              </a:rPr>
              <a:t> Git </a:t>
            </a:r>
            <a:r>
              <a:rPr lang="en-US" altLang="ko-KR" sz="1300" dirty="0" err="1">
                <a:solidFill>
                  <a:schemeClr val="tx1"/>
                </a:solidFill>
                <a:latin typeface="SamsungOne-400" panose="020B0503030303020204" pitchFamily="34" charset="0"/>
                <a:ea typeface="SamsungOne-400" panose="020B0503030303020204" pitchFamily="34" charset="0"/>
              </a:rPr>
              <a:t>cụ</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thể</a:t>
            </a:r>
            <a:endParaRPr lang="en-US" altLang="ko-KR" sz="1300" dirty="0">
              <a:solidFill>
                <a:schemeClr val="tx1"/>
              </a:solidFill>
              <a:latin typeface="SamsungOne-400" panose="020B0503030303020204" pitchFamily="34" charset="0"/>
              <a:ea typeface="SamsungOne-400" panose="020B0503030303020204" pitchFamily="34" charset="0"/>
            </a:endParaRPr>
          </a:p>
        </p:txBody>
      </p:sp>
      <p:grpSp>
        <p:nvGrpSpPr>
          <p:cNvPr id="18" name="그룹 17">
            <a:extLst>
              <a:ext uri="{FF2B5EF4-FFF2-40B4-BE49-F238E27FC236}">
                <a16:creationId xmlns:a16="http://schemas.microsoft.com/office/drawing/2014/main" id="{9C6FBB60-AC08-452B-B223-DC0661F5AE48}"/>
              </a:ext>
            </a:extLst>
          </p:cNvPr>
          <p:cNvGrpSpPr/>
          <p:nvPr/>
        </p:nvGrpSpPr>
        <p:grpSpPr>
          <a:xfrm>
            <a:off x="559817" y="1355077"/>
            <a:ext cx="8783192" cy="215444"/>
            <a:chOff x="559817" y="2136914"/>
            <a:chExt cx="8783192" cy="215444"/>
          </a:xfrm>
        </p:grpSpPr>
        <p:sp>
          <p:nvSpPr>
            <p:cNvPr id="19" name="직사각형 18">
              <a:extLst>
                <a:ext uri="{FF2B5EF4-FFF2-40B4-BE49-F238E27FC236}">
                  <a16:creationId xmlns:a16="http://schemas.microsoft.com/office/drawing/2014/main" id="{8BBEBDA6-2827-4570-A2AB-A0E3EC13314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0" name="직사각형 19">
              <a:extLst>
                <a:ext uri="{FF2B5EF4-FFF2-40B4-BE49-F238E27FC236}">
                  <a16:creationId xmlns:a16="http://schemas.microsoft.com/office/drawing/2014/main" id="{4008B10C-9A38-41CD-A8B4-6F5B6EEB2DE0}"/>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Tóm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tắt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câu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lệnh</a:t>
              </a:r>
              <a:endPar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822167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a:extLst>
              <a:ext uri="{FF2B5EF4-FFF2-40B4-BE49-F238E27FC236}">
                <a16:creationId xmlns:a16="http://schemas.microsoft.com/office/drawing/2014/main" id="{C126FEB8-0C5B-4FB7-ACFB-2B8B301115F1}"/>
              </a:ext>
            </a:extLst>
          </p:cNvPr>
          <p:cNvSpPr/>
          <p:nvPr/>
        </p:nvSpPr>
        <p:spPr>
          <a:xfrm>
            <a:off x="702940" y="1592877"/>
            <a:ext cx="8640069" cy="4208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a:solidFill>
                  <a:schemeClr val="tx1"/>
                </a:solidFill>
                <a:latin typeface="D2Coding" panose="020B0609020101020101" pitchFamily="49" charset="-127"/>
                <a:ea typeface="D2Coding" panose="020B0609020101020101" pitchFamily="49" charset="-127"/>
              </a:rPr>
              <a:t>git add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Lệnh này không thêm file mới vào kho lưu trữ. Thay vào đó, nó cho phép git xem các file mới. Khi một file được thêm vào, nó sẽ được đưa vào kho lưu trữ "ảnh chụp nhanh" trong Git và được đưa vào mục tiêu theo dõi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latinLnBrk="0">
              <a:spcAft>
                <a:spcPts val="4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4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400" panose="020B0503030303020204" pitchFamily="34" charset="0"/>
              <a:ea typeface="D2Coding" panose="020B0609020101020101" pitchFamily="49" charset="-127"/>
            </a:endParaRPr>
          </a:p>
          <a:p>
            <a:pPr marL="182563" indent="-182563" latinLnBrk="0">
              <a:spcAft>
                <a:spcPts val="400"/>
              </a:spcAft>
              <a:buClr>
                <a:srgbClr val="193EB0"/>
              </a:buClr>
              <a:buFont typeface="SamsungOne 400" panose="020B0503030303020204" pitchFamily="34" charset="0"/>
              <a:buChar char="‣"/>
            </a:pPr>
            <a:r>
              <a:rPr lang="en-US" altLang="ko-KR" sz="1300" dirty="0">
                <a:solidFill>
                  <a:schemeClr val="tx1"/>
                </a:solidFill>
                <a:latin typeface="D2Coding" panose="020B0609020101020101" pitchFamily="49" charset="-127"/>
                <a:ea typeface="D2Coding" panose="020B0609020101020101" pitchFamily="49" charset="-127"/>
              </a:rPr>
              <a:t>git commit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Lệnh này cho phép chụp "ảnh chụp nhanh” (snapshot) của kho lưu trữ sau khi thực hiện bất kỳ thay đổi nào. Thông thường, nó được sử dụng dưới dạng "git commit -m "Message". -m là một tùy chọn có nghĩa là phần tiếp theo của lệnh là một thông báo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latinLnBrk="0">
              <a:spcAft>
                <a:spcPts val="4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4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400" panose="020B0503030303020204" pitchFamily="34" charset="0"/>
              <a:ea typeface="D2Coding" panose="020B0609020101020101" pitchFamily="49" charset="-127"/>
            </a:endParaRPr>
          </a:p>
          <a:p>
            <a:pPr marL="182563" indent="-182563" latinLnBrk="0">
              <a:spcAft>
                <a:spcPts val="400"/>
              </a:spcAft>
              <a:buClr>
                <a:srgbClr val="193EB0"/>
              </a:buClr>
              <a:buFont typeface="SamsungOne 400" panose="020B0503030303020204" pitchFamily="34" charset="0"/>
              <a:buChar char="‣"/>
            </a:pPr>
            <a:r>
              <a:rPr lang="en-US" altLang="ko-KR" sz="1300" dirty="0">
                <a:solidFill>
                  <a:schemeClr val="tx1"/>
                </a:solidFill>
                <a:latin typeface="D2Coding" panose="020B0609020101020101" pitchFamily="49" charset="-127"/>
                <a:ea typeface="D2Coding" panose="020B0609020101020101" pitchFamily="49" charset="-127"/>
              </a:rPr>
              <a:t>git branch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Lệnh này tạo một nhánh mới và tạo một dòng thời gian xác nhận về các thay đổi và bổ sung file của riêng bạn. Sử dụng biểu mẫu tương tự như git branch {new branch name}. Trong tình huống cộng tác, kho lưu trữ công khai có thể tạo một nhánh mới để công việc của tôi không bị ảnh hưởng bởi các nhân viên 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latinLnBrk="0">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latinLnBrk="0">
              <a:spcAft>
                <a:spcPts val="400"/>
              </a:spcAft>
              <a:buClr>
                <a:srgbClr val="193EB0"/>
              </a:buClr>
            </a:pPr>
            <a:endParaRPr lang="ko-KR" altLang="en-US" sz="1300" dirty="0">
              <a:solidFill>
                <a:prstClr val="black">
                  <a:lumMod val="85000"/>
                  <a:lumOff val="15000"/>
                </a:prstClr>
              </a:solidFill>
              <a:latin typeface="SamsungOne-400" panose="020B0503030303020204" pitchFamily="34" charset="0"/>
              <a:ea typeface="D2Coding" panose="020B0609020101020101" pitchFamily="49" charset="-127"/>
            </a:endParaRPr>
          </a:p>
          <a:p>
            <a:pPr marL="182563" indent="-182563" latinLnBrk="0">
              <a:spcAft>
                <a:spcPts val="400"/>
              </a:spcAft>
              <a:buClr>
                <a:srgbClr val="193EB0"/>
              </a:buClr>
              <a:buFont typeface="SamsungOne 400" panose="020B0503030303020204" pitchFamily="34" charset="0"/>
              <a:buChar char="‣"/>
            </a:pPr>
            <a:r>
              <a:rPr lang="en-US" altLang="ko-KR" sz="1300" dirty="0">
                <a:solidFill>
                  <a:schemeClr val="tx1"/>
                </a:solidFill>
                <a:latin typeface="D2Coding" panose="020B0609020101020101" pitchFamily="49" charset="-127"/>
                <a:ea typeface="D2Coding" panose="020B0609020101020101" pitchFamily="49" charset="-127"/>
              </a:rPr>
              <a:t>git checkout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Lệnh này kiểm tra một kho lưu trữ hiện không được định vị. Nó là một lệnh điều hướng đưa bạn đến kho lưu trữ bạn muốn kiểm tra. Nếu bạn muốn xem nhánh chính, bạn có thể sử dụng git checkout master và git checkout {destination branch} để xem một nhánh khác. Các bạn cũng có thể sử dụng git log để xem commit id và quay lại commit trước 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0" name="그룹 9">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cs typeface="iCiel Samsung Sharp Sans Medium" pitchFamily="2" charset="77"/>
                </a:rPr>
                <a:t>Thuật</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cs typeface="iCiel Samsung Sharp Sans Medium" pitchFamily="2" charset="77"/>
                </a:rPr>
                <a:t> GitHub</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grpSp>
        <p:nvGrpSpPr>
          <p:cNvPr id="2" name="그룹 1">
            <a:extLst>
              <a:ext uri="{FF2B5EF4-FFF2-40B4-BE49-F238E27FC236}">
                <a16:creationId xmlns:a16="http://schemas.microsoft.com/office/drawing/2014/main" id="{5E3444FF-2D5C-45B1-883F-B47D334D3D51}"/>
              </a:ext>
            </a:extLst>
          </p:cNvPr>
          <p:cNvGrpSpPr/>
          <p:nvPr/>
        </p:nvGrpSpPr>
        <p:grpSpPr>
          <a:xfrm>
            <a:off x="886803" y="2161340"/>
            <a:ext cx="3427199" cy="292388"/>
            <a:chOff x="712184" y="2436060"/>
            <a:chExt cx="3427199" cy="292388"/>
          </a:xfrm>
        </p:grpSpPr>
        <p:sp>
          <p:nvSpPr>
            <p:cNvPr id="17" name="TextBox 16">
              <a:extLst>
                <a:ext uri="{FF2B5EF4-FFF2-40B4-BE49-F238E27FC236}">
                  <a16:creationId xmlns:a16="http://schemas.microsoft.com/office/drawing/2014/main" id="{2958AF3D-2895-41E5-958E-116F9210E7B3}"/>
                </a:ext>
              </a:extLst>
            </p:cNvPr>
            <p:cNvSpPr txBox="1"/>
            <p:nvPr/>
          </p:nvSpPr>
          <p:spPr>
            <a:xfrm>
              <a:off x="796307" y="2436060"/>
              <a:ext cx="3343076" cy="292388"/>
            </a:xfrm>
            <a:prstGeom prst="rect">
              <a:avLst/>
            </a:prstGeom>
            <a:solidFill>
              <a:schemeClr val="tx1"/>
            </a:solidFill>
          </p:spPr>
          <p:txBody>
            <a:bodyPr wrap="square" rtlCol="0">
              <a:spAutoFit/>
            </a:bodyPr>
            <a:lstStyle/>
            <a:p>
              <a:r>
                <a:rPr lang="en-US" altLang="ko-KR" sz="13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add</a:t>
              </a:r>
            </a:p>
          </p:txBody>
        </p:sp>
        <p:sp>
          <p:nvSpPr>
            <p:cNvPr id="18" name="직사각형 17">
              <a:extLst>
                <a:ext uri="{FF2B5EF4-FFF2-40B4-BE49-F238E27FC236}">
                  <a16:creationId xmlns:a16="http://schemas.microsoft.com/office/drawing/2014/main" id="{342FEB13-4CB1-4729-9A3C-5DAACAF8B6FD}"/>
                </a:ext>
              </a:extLst>
            </p:cNvPr>
            <p:cNvSpPr/>
            <p:nvPr/>
          </p:nvSpPr>
          <p:spPr>
            <a:xfrm>
              <a:off x="712184" y="2436062"/>
              <a:ext cx="84122" cy="29238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latin typeface="Consolas" panose="020B0609020204030204" pitchFamily="49" charset="0"/>
              </a:endParaRPr>
            </a:p>
          </p:txBody>
        </p:sp>
      </p:grpSp>
      <p:grpSp>
        <p:nvGrpSpPr>
          <p:cNvPr id="3" name="그룹 2">
            <a:extLst>
              <a:ext uri="{FF2B5EF4-FFF2-40B4-BE49-F238E27FC236}">
                <a16:creationId xmlns:a16="http://schemas.microsoft.com/office/drawing/2014/main" id="{8B1DF009-6D75-4C8D-AB00-A96846B4DF81}"/>
              </a:ext>
            </a:extLst>
          </p:cNvPr>
          <p:cNvGrpSpPr/>
          <p:nvPr/>
        </p:nvGrpSpPr>
        <p:grpSpPr>
          <a:xfrm>
            <a:off x="840150" y="3292113"/>
            <a:ext cx="3427199" cy="292388"/>
            <a:chOff x="712184" y="3541732"/>
            <a:chExt cx="3427199" cy="292388"/>
          </a:xfrm>
        </p:grpSpPr>
        <p:sp>
          <p:nvSpPr>
            <p:cNvPr id="19" name="TextBox 18">
              <a:extLst>
                <a:ext uri="{FF2B5EF4-FFF2-40B4-BE49-F238E27FC236}">
                  <a16:creationId xmlns:a16="http://schemas.microsoft.com/office/drawing/2014/main" id="{730124BC-8BA8-48AB-A8FF-24305D7D8709}"/>
                </a:ext>
              </a:extLst>
            </p:cNvPr>
            <p:cNvSpPr txBox="1"/>
            <p:nvPr/>
          </p:nvSpPr>
          <p:spPr>
            <a:xfrm>
              <a:off x="796307" y="3541732"/>
              <a:ext cx="3343076" cy="292388"/>
            </a:xfrm>
            <a:prstGeom prst="rect">
              <a:avLst/>
            </a:prstGeom>
            <a:solidFill>
              <a:schemeClr val="tx1"/>
            </a:solidFill>
          </p:spPr>
          <p:txBody>
            <a:bodyPr wrap="square" rtlCol="0">
              <a:spAutoFit/>
            </a:bodyPr>
            <a:lstStyle/>
            <a:p>
              <a:r>
                <a:rPr lang="en-US" altLang="ko-KR" sz="13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commit -m “Message”</a:t>
              </a:r>
            </a:p>
          </p:txBody>
        </p:sp>
        <p:sp>
          <p:nvSpPr>
            <p:cNvPr id="20" name="직사각형 19">
              <a:extLst>
                <a:ext uri="{FF2B5EF4-FFF2-40B4-BE49-F238E27FC236}">
                  <a16:creationId xmlns:a16="http://schemas.microsoft.com/office/drawing/2014/main" id="{76B10693-DA81-4D9E-B854-C17A7ED53057}"/>
                </a:ext>
              </a:extLst>
            </p:cNvPr>
            <p:cNvSpPr/>
            <p:nvPr/>
          </p:nvSpPr>
          <p:spPr>
            <a:xfrm>
              <a:off x="712184" y="3541734"/>
              <a:ext cx="84122" cy="29238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latin typeface="Consolas" panose="020B0609020204030204" pitchFamily="49" charset="0"/>
              </a:endParaRPr>
            </a:p>
          </p:txBody>
        </p:sp>
      </p:grpSp>
      <p:grpSp>
        <p:nvGrpSpPr>
          <p:cNvPr id="4" name="그룹 3">
            <a:extLst>
              <a:ext uri="{FF2B5EF4-FFF2-40B4-BE49-F238E27FC236}">
                <a16:creationId xmlns:a16="http://schemas.microsoft.com/office/drawing/2014/main" id="{49191DE4-988E-4F0B-8A35-97DBEFC6DDDA}"/>
              </a:ext>
            </a:extLst>
          </p:cNvPr>
          <p:cNvGrpSpPr/>
          <p:nvPr/>
        </p:nvGrpSpPr>
        <p:grpSpPr>
          <a:xfrm>
            <a:off x="882211" y="4397364"/>
            <a:ext cx="3427199" cy="292388"/>
            <a:chOff x="712183" y="4651033"/>
            <a:chExt cx="3427199" cy="292388"/>
          </a:xfrm>
        </p:grpSpPr>
        <p:sp>
          <p:nvSpPr>
            <p:cNvPr id="21" name="TextBox 20">
              <a:extLst>
                <a:ext uri="{FF2B5EF4-FFF2-40B4-BE49-F238E27FC236}">
                  <a16:creationId xmlns:a16="http://schemas.microsoft.com/office/drawing/2014/main" id="{FEF56451-5F51-4D90-A91F-271CB279453D}"/>
                </a:ext>
              </a:extLst>
            </p:cNvPr>
            <p:cNvSpPr txBox="1"/>
            <p:nvPr/>
          </p:nvSpPr>
          <p:spPr>
            <a:xfrm>
              <a:off x="796306" y="4651033"/>
              <a:ext cx="3343076" cy="292388"/>
            </a:xfrm>
            <a:prstGeom prst="rect">
              <a:avLst/>
            </a:prstGeom>
            <a:solidFill>
              <a:schemeClr val="tx1"/>
            </a:solidFill>
          </p:spPr>
          <p:txBody>
            <a:bodyPr wrap="square" rtlCol="0">
              <a:spAutoFit/>
            </a:bodyPr>
            <a:lstStyle/>
            <a:p>
              <a:r>
                <a:rPr lang="en-US" altLang="ko-KR" sz="13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branch {new branch name}</a:t>
              </a:r>
            </a:p>
          </p:txBody>
        </p:sp>
        <p:sp>
          <p:nvSpPr>
            <p:cNvPr id="22" name="직사각형 21">
              <a:extLst>
                <a:ext uri="{FF2B5EF4-FFF2-40B4-BE49-F238E27FC236}">
                  <a16:creationId xmlns:a16="http://schemas.microsoft.com/office/drawing/2014/main" id="{6D1FDA2C-CD2E-4EE9-8B81-BB71027A7431}"/>
                </a:ext>
              </a:extLst>
            </p:cNvPr>
            <p:cNvSpPr/>
            <p:nvPr/>
          </p:nvSpPr>
          <p:spPr>
            <a:xfrm>
              <a:off x="712183" y="4651035"/>
              <a:ext cx="84122" cy="29238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latin typeface="Consolas" panose="020B0609020204030204" pitchFamily="49" charset="0"/>
              </a:endParaRPr>
            </a:p>
          </p:txBody>
        </p:sp>
      </p:grpSp>
      <p:grpSp>
        <p:nvGrpSpPr>
          <p:cNvPr id="5" name="그룹 4">
            <a:extLst>
              <a:ext uri="{FF2B5EF4-FFF2-40B4-BE49-F238E27FC236}">
                <a16:creationId xmlns:a16="http://schemas.microsoft.com/office/drawing/2014/main" id="{E60D114F-DE42-4D53-8C5A-50724FAC9056}"/>
              </a:ext>
            </a:extLst>
          </p:cNvPr>
          <p:cNvGrpSpPr/>
          <p:nvPr/>
        </p:nvGrpSpPr>
        <p:grpSpPr>
          <a:xfrm>
            <a:off x="881867" y="5749106"/>
            <a:ext cx="3427199" cy="292388"/>
            <a:chOff x="712182" y="5992570"/>
            <a:chExt cx="3427199" cy="292388"/>
          </a:xfrm>
        </p:grpSpPr>
        <p:sp>
          <p:nvSpPr>
            <p:cNvPr id="31" name="TextBox 30">
              <a:extLst>
                <a:ext uri="{FF2B5EF4-FFF2-40B4-BE49-F238E27FC236}">
                  <a16:creationId xmlns:a16="http://schemas.microsoft.com/office/drawing/2014/main" id="{21CAD185-05B4-4662-BBE1-A77373E745B1}"/>
                </a:ext>
              </a:extLst>
            </p:cNvPr>
            <p:cNvSpPr txBox="1"/>
            <p:nvPr/>
          </p:nvSpPr>
          <p:spPr>
            <a:xfrm>
              <a:off x="796305" y="5992570"/>
              <a:ext cx="3343076" cy="292388"/>
            </a:xfrm>
            <a:prstGeom prst="rect">
              <a:avLst/>
            </a:prstGeom>
            <a:solidFill>
              <a:schemeClr val="tx1"/>
            </a:solidFill>
          </p:spPr>
          <p:txBody>
            <a:bodyPr wrap="square" rtlCol="0">
              <a:spAutoFit/>
            </a:bodyPr>
            <a:lstStyle/>
            <a:p>
              <a:r>
                <a:rPr lang="en-US" altLang="ko-KR" sz="13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checkout</a:t>
              </a:r>
            </a:p>
          </p:txBody>
        </p:sp>
        <p:sp>
          <p:nvSpPr>
            <p:cNvPr id="32" name="직사각형 31">
              <a:extLst>
                <a:ext uri="{FF2B5EF4-FFF2-40B4-BE49-F238E27FC236}">
                  <a16:creationId xmlns:a16="http://schemas.microsoft.com/office/drawing/2014/main" id="{AF5F9592-A9F4-4680-AF77-FB0A48E2CAAB}"/>
                </a:ext>
              </a:extLst>
            </p:cNvPr>
            <p:cNvSpPr/>
            <p:nvPr/>
          </p:nvSpPr>
          <p:spPr>
            <a:xfrm>
              <a:off x="712182" y="5992572"/>
              <a:ext cx="84122" cy="2887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latin typeface="Consolas" panose="020B0609020204030204" pitchFamily="49" charset="0"/>
              </a:endParaRPr>
            </a:p>
          </p:txBody>
        </p:sp>
      </p:grpSp>
      <p:grpSp>
        <p:nvGrpSpPr>
          <p:cNvPr id="23" name="그룹 22">
            <a:extLst>
              <a:ext uri="{FF2B5EF4-FFF2-40B4-BE49-F238E27FC236}">
                <a16:creationId xmlns:a16="http://schemas.microsoft.com/office/drawing/2014/main" id="{0F31058D-25E3-4910-AC1F-485EFDD5720C}"/>
              </a:ext>
            </a:extLst>
          </p:cNvPr>
          <p:cNvGrpSpPr/>
          <p:nvPr/>
        </p:nvGrpSpPr>
        <p:grpSpPr>
          <a:xfrm>
            <a:off x="559817" y="1355077"/>
            <a:ext cx="8783192" cy="215444"/>
            <a:chOff x="559817" y="2136914"/>
            <a:chExt cx="8783192" cy="215444"/>
          </a:xfrm>
        </p:grpSpPr>
        <p:sp>
          <p:nvSpPr>
            <p:cNvPr id="25" name="직사각형 24">
              <a:extLst>
                <a:ext uri="{FF2B5EF4-FFF2-40B4-BE49-F238E27FC236}">
                  <a16:creationId xmlns:a16="http://schemas.microsoft.com/office/drawing/2014/main" id="{25422613-FA1E-4246-AE22-3135EF1921AD}"/>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27D6A949-86EA-4137-884C-69EAD4CBE284}"/>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Tóm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tắt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câu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lệnh</a:t>
              </a:r>
              <a:endPar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71320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6717D680-49FD-4B73-B105-AAD37FE06D74}"/>
              </a:ext>
            </a:extLst>
          </p:cNvPr>
          <p:cNvSpPr/>
          <p:nvPr/>
        </p:nvSpPr>
        <p:spPr>
          <a:xfrm>
            <a:off x="702940" y="1592877"/>
            <a:ext cx="8640069" cy="3607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a:solidFill>
                  <a:schemeClr val="tx1"/>
                </a:solidFill>
                <a:latin typeface="D2Coding" panose="020B0609020101020101" pitchFamily="49" charset="-127"/>
                <a:ea typeface="D2Coding" panose="020B0609020101020101" pitchFamily="49" charset="-127"/>
              </a:rPr>
              <a:t>git merge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Lệnh này kết thúc công việc trên một nhánh và hợp nhất nó thành một nhánh chính mà tất cả các cộng tác viên có thể nhìn thấy. Lệnh Git Merge Cats thêm tất cả các thay đổi được thực hiện trong nhánh "Cats" vào Master</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latinLnBrk="0">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latinLnBrk="0">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400"/>
              </a:spcAft>
              <a:buClr>
                <a:srgbClr val="193EB0"/>
              </a:buClr>
              <a:buFont typeface="SamsungOne 400" panose="020B0503030303020204" pitchFamily="34" charset="0"/>
              <a:buChar char="‣"/>
            </a:pPr>
            <a:r>
              <a:rPr lang="en-US" altLang="ko-KR" sz="1300" dirty="0">
                <a:solidFill>
                  <a:schemeClr val="tx1"/>
                </a:solidFill>
                <a:latin typeface="D2Coding" panose="020B0609020101020101" pitchFamily="49" charset="-127"/>
                <a:ea typeface="D2Coding" panose="020B0609020101020101" pitchFamily="49" charset="-127"/>
              </a:rPr>
              <a:t>git push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Lệnh này đẩy các thay đổi sang GitHub khi bạn muốn áp dụng xác nhận vào Kho lưu trữ GitHub sau khi làm việc trên máy tính cục bộ của 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latinLnBrk="0">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latinLnBrk="0">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400"/>
              </a:spcAft>
              <a:buClr>
                <a:srgbClr val="193EB0"/>
              </a:buClr>
              <a:buFont typeface="SamsungOne 400" panose="020B0503030303020204" pitchFamily="34" charset="0"/>
              <a:buChar char="‣"/>
            </a:pPr>
            <a:r>
              <a:rPr lang="en-US" altLang="ko-KR" sz="1300" dirty="0">
                <a:solidFill>
                  <a:schemeClr val="tx1"/>
                </a:solidFill>
                <a:latin typeface="D2Coding" panose="020B0609020101020101" pitchFamily="49" charset="-127"/>
                <a:ea typeface="D2Coding" panose="020B0609020101020101" pitchFamily="49" charset="-127"/>
              </a:rPr>
              <a:t>git pull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Lệnh này tải xuống các thay đổi từ GitHub khi bạn đang làm việc trên máy cục bộ của mình và muốn có phiên bản mới nhất của kho lưu trữ mà bạn đang làm việc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latinLnBrk="0">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latinLnBrk="0">
              <a:spcAft>
                <a:spcPts val="400"/>
              </a:spcAft>
              <a:buClr>
                <a:srgbClr val="193EB0"/>
              </a:buClr>
            </a:pP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400"/>
              </a:spcAft>
              <a:buClr>
                <a:srgbClr val="193EB0"/>
              </a:buClr>
              <a:buFont typeface="SamsungOne 400" panose="020B0503030303020204" pitchFamily="34" charset="0"/>
              <a:buChar char="‣"/>
            </a:pPr>
            <a:r>
              <a:rPr lang="en-US" altLang="ko-KR" sz="1300" dirty="0">
                <a:solidFill>
                  <a:schemeClr val="tx1"/>
                </a:solidFill>
                <a:latin typeface="D2Coding" panose="020B0609020101020101" pitchFamily="49" charset="-127"/>
                <a:ea typeface="D2Coding" panose="020B0609020101020101" pitchFamily="49" charset="-127"/>
              </a:rPr>
              <a:t>git clone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Lệnh này nhập một dự án tồn tại trong kho lưu trữ GitHub và ngay lập tức bắt đầu làm việc trên dự án. Nó thực hiện chức năng tương tự như git init + git remote add origin { URL } + git pull origin main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0" name="그룹 9">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cs typeface="iCiel Samsung Sharp Sans Medium" pitchFamily="2" charset="77"/>
                </a:rPr>
                <a:t>Thuật</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cs typeface="iCiel Samsung Sharp Sans Medium" pitchFamily="2" charset="77"/>
                </a:rPr>
                <a:t> GitHub</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grpSp>
        <p:nvGrpSpPr>
          <p:cNvPr id="3" name="그룹 2">
            <a:extLst>
              <a:ext uri="{FF2B5EF4-FFF2-40B4-BE49-F238E27FC236}">
                <a16:creationId xmlns:a16="http://schemas.microsoft.com/office/drawing/2014/main" id="{7D19DBD5-AE90-4ED6-B547-F8C1A8C40A8E}"/>
              </a:ext>
            </a:extLst>
          </p:cNvPr>
          <p:cNvGrpSpPr/>
          <p:nvPr/>
        </p:nvGrpSpPr>
        <p:grpSpPr>
          <a:xfrm>
            <a:off x="876012" y="2318874"/>
            <a:ext cx="3427199" cy="307520"/>
            <a:chOff x="712182" y="2399485"/>
            <a:chExt cx="3427199" cy="307520"/>
          </a:xfrm>
        </p:grpSpPr>
        <p:sp>
          <p:nvSpPr>
            <p:cNvPr id="23" name="TextBox 22">
              <a:extLst>
                <a:ext uri="{FF2B5EF4-FFF2-40B4-BE49-F238E27FC236}">
                  <a16:creationId xmlns:a16="http://schemas.microsoft.com/office/drawing/2014/main" id="{ADA9D4C6-78BD-4ED1-92BA-2CEB3530B463}"/>
                </a:ext>
              </a:extLst>
            </p:cNvPr>
            <p:cNvSpPr txBox="1"/>
            <p:nvPr/>
          </p:nvSpPr>
          <p:spPr>
            <a:xfrm>
              <a:off x="796305" y="2399485"/>
              <a:ext cx="3343076" cy="292388"/>
            </a:xfrm>
            <a:prstGeom prst="rect">
              <a:avLst/>
            </a:prstGeom>
            <a:solidFill>
              <a:schemeClr val="tx1"/>
            </a:solidFill>
          </p:spPr>
          <p:txBody>
            <a:bodyPr wrap="square" rtlCol="0">
              <a:spAutoFit/>
            </a:bodyPr>
            <a:lstStyle/>
            <a:p>
              <a:r>
                <a:rPr lang="en-US" altLang="ko-KR" sz="13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merge</a:t>
              </a:r>
            </a:p>
          </p:txBody>
        </p:sp>
        <p:sp>
          <p:nvSpPr>
            <p:cNvPr id="25" name="직사각형 24">
              <a:extLst>
                <a:ext uri="{FF2B5EF4-FFF2-40B4-BE49-F238E27FC236}">
                  <a16:creationId xmlns:a16="http://schemas.microsoft.com/office/drawing/2014/main" id="{F2A3E0D1-1157-40F1-AC2C-021B02976308}"/>
                </a:ext>
              </a:extLst>
            </p:cNvPr>
            <p:cNvSpPr/>
            <p:nvPr/>
          </p:nvSpPr>
          <p:spPr>
            <a:xfrm>
              <a:off x="712182" y="2399487"/>
              <a:ext cx="84122" cy="3075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latin typeface="Consolas" panose="020B0609020204030204" pitchFamily="49" charset="0"/>
              </a:endParaRPr>
            </a:p>
          </p:txBody>
        </p:sp>
      </p:grpSp>
      <p:grpSp>
        <p:nvGrpSpPr>
          <p:cNvPr id="4" name="그룹 3">
            <a:extLst>
              <a:ext uri="{FF2B5EF4-FFF2-40B4-BE49-F238E27FC236}">
                <a16:creationId xmlns:a16="http://schemas.microsoft.com/office/drawing/2014/main" id="{662ECC14-0A99-4977-9801-00DC8F7B5733}"/>
              </a:ext>
            </a:extLst>
          </p:cNvPr>
          <p:cNvGrpSpPr/>
          <p:nvPr/>
        </p:nvGrpSpPr>
        <p:grpSpPr>
          <a:xfrm>
            <a:off x="876012" y="3272847"/>
            <a:ext cx="3427199" cy="307520"/>
            <a:chOff x="712182" y="3337486"/>
            <a:chExt cx="3427199" cy="307520"/>
          </a:xfrm>
        </p:grpSpPr>
        <p:sp>
          <p:nvSpPr>
            <p:cNvPr id="26" name="TextBox 25">
              <a:extLst>
                <a:ext uri="{FF2B5EF4-FFF2-40B4-BE49-F238E27FC236}">
                  <a16:creationId xmlns:a16="http://schemas.microsoft.com/office/drawing/2014/main" id="{839704C1-B43B-4B2F-8F6A-BAC36D5E4E94}"/>
                </a:ext>
              </a:extLst>
            </p:cNvPr>
            <p:cNvSpPr txBox="1"/>
            <p:nvPr/>
          </p:nvSpPr>
          <p:spPr>
            <a:xfrm>
              <a:off x="796305" y="3337486"/>
              <a:ext cx="3343076" cy="292388"/>
            </a:xfrm>
            <a:prstGeom prst="rect">
              <a:avLst/>
            </a:prstGeom>
            <a:solidFill>
              <a:schemeClr val="tx1"/>
            </a:solidFill>
          </p:spPr>
          <p:txBody>
            <a:bodyPr wrap="square" rtlCol="0">
              <a:spAutoFit/>
            </a:bodyPr>
            <a:lstStyle/>
            <a:p>
              <a:r>
                <a:rPr lang="en-US" altLang="ko-KR" sz="13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push</a:t>
              </a:r>
            </a:p>
          </p:txBody>
        </p:sp>
        <p:sp>
          <p:nvSpPr>
            <p:cNvPr id="27" name="직사각형 26">
              <a:extLst>
                <a:ext uri="{FF2B5EF4-FFF2-40B4-BE49-F238E27FC236}">
                  <a16:creationId xmlns:a16="http://schemas.microsoft.com/office/drawing/2014/main" id="{5B6BBF39-2618-4A10-83C4-0A8EFB26F9A7}"/>
                </a:ext>
              </a:extLst>
            </p:cNvPr>
            <p:cNvSpPr/>
            <p:nvPr/>
          </p:nvSpPr>
          <p:spPr>
            <a:xfrm>
              <a:off x="712182" y="3337488"/>
              <a:ext cx="84122" cy="3075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latin typeface="Consolas" panose="020B0609020204030204" pitchFamily="49" charset="0"/>
              </a:endParaRPr>
            </a:p>
          </p:txBody>
        </p:sp>
      </p:grpSp>
      <p:grpSp>
        <p:nvGrpSpPr>
          <p:cNvPr id="5" name="그룹 4">
            <a:extLst>
              <a:ext uri="{FF2B5EF4-FFF2-40B4-BE49-F238E27FC236}">
                <a16:creationId xmlns:a16="http://schemas.microsoft.com/office/drawing/2014/main" id="{C4C43467-0485-42DF-A496-2F5F267E641A}"/>
              </a:ext>
            </a:extLst>
          </p:cNvPr>
          <p:cNvGrpSpPr/>
          <p:nvPr/>
        </p:nvGrpSpPr>
        <p:grpSpPr>
          <a:xfrm>
            <a:off x="876012" y="4207548"/>
            <a:ext cx="3427199" cy="307520"/>
            <a:chOff x="712182" y="4293228"/>
            <a:chExt cx="3427199" cy="307520"/>
          </a:xfrm>
        </p:grpSpPr>
        <p:sp>
          <p:nvSpPr>
            <p:cNvPr id="28" name="TextBox 27">
              <a:extLst>
                <a:ext uri="{FF2B5EF4-FFF2-40B4-BE49-F238E27FC236}">
                  <a16:creationId xmlns:a16="http://schemas.microsoft.com/office/drawing/2014/main" id="{EB7BB76E-1645-4C2F-ACCF-6DB5B98782B0}"/>
                </a:ext>
              </a:extLst>
            </p:cNvPr>
            <p:cNvSpPr txBox="1"/>
            <p:nvPr/>
          </p:nvSpPr>
          <p:spPr>
            <a:xfrm>
              <a:off x="796305" y="4293228"/>
              <a:ext cx="3343076" cy="292388"/>
            </a:xfrm>
            <a:prstGeom prst="rect">
              <a:avLst/>
            </a:prstGeom>
            <a:solidFill>
              <a:schemeClr val="tx1"/>
            </a:solidFill>
          </p:spPr>
          <p:txBody>
            <a:bodyPr wrap="square" rtlCol="0">
              <a:spAutoFit/>
            </a:bodyPr>
            <a:lstStyle/>
            <a:p>
              <a:r>
                <a:rPr lang="en-US" altLang="ko-KR" sz="13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pull</a:t>
              </a:r>
            </a:p>
          </p:txBody>
        </p:sp>
        <p:sp>
          <p:nvSpPr>
            <p:cNvPr id="29" name="직사각형 28">
              <a:extLst>
                <a:ext uri="{FF2B5EF4-FFF2-40B4-BE49-F238E27FC236}">
                  <a16:creationId xmlns:a16="http://schemas.microsoft.com/office/drawing/2014/main" id="{2FDFF900-42C8-4E36-928A-09782736F902}"/>
                </a:ext>
              </a:extLst>
            </p:cNvPr>
            <p:cNvSpPr/>
            <p:nvPr/>
          </p:nvSpPr>
          <p:spPr>
            <a:xfrm>
              <a:off x="712182" y="4293230"/>
              <a:ext cx="84122" cy="3075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latin typeface="Consolas" panose="020B0609020204030204" pitchFamily="49" charset="0"/>
              </a:endParaRPr>
            </a:p>
          </p:txBody>
        </p:sp>
      </p:grpSp>
      <p:grpSp>
        <p:nvGrpSpPr>
          <p:cNvPr id="6" name="그룹 5">
            <a:extLst>
              <a:ext uri="{FF2B5EF4-FFF2-40B4-BE49-F238E27FC236}">
                <a16:creationId xmlns:a16="http://schemas.microsoft.com/office/drawing/2014/main" id="{44247B62-0E0C-47F4-8A90-3F4954ECFA62}"/>
              </a:ext>
            </a:extLst>
          </p:cNvPr>
          <p:cNvGrpSpPr/>
          <p:nvPr/>
        </p:nvGrpSpPr>
        <p:grpSpPr>
          <a:xfrm>
            <a:off x="876012" y="5200551"/>
            <a:ext cx="5350265" cy="307520"/>
            <a:chOff x="712182" y="5473229"/>
            <a:chExt cx="5350265" cy="307520"/>
          </a:xfrm>
        </p:grpSpPr>
        <p:sp>
          <p:nvSpPr>
            <p:cNvPr id="30" name="TextBox 29">
              <a:extLst>
                <a:ext uri="{FF2B5EF4-FFF2-40B4-BE49-F238E27FC236}">
                  <a16:creationId xmlns:a16="http://schemas.microsoft.com/office/drawing/2014/main" id="{620E68E0-E201-4384-A57D-8EB59EAB9BC2}"/>
                </a:ext>
              </a:extLst>
            </p:cNvPr>
            <p:cNvSpPr txBox="1"/>
            <p:nvPr/>
          </p:nvSpPr>
          <p:spPr>
            <a:xfrm>
              <a:off x="796304" y="5473229"/>
              <a:ext cx="5266143" cy="292388"/>
            </a:xfrm>
            <a:prstGeom prst="rect">
              <a:avLst/>
            </a:prstGeom>
            <a:solidFill>
              <a:schemeClr val="tx1"/>
            </a:solidFill>
          </p:spPr>
          <p:txBody>
            <a:bodyPr wrap="square" rtlCol="0">
              <a:spAutoFit/>
            </a:bodyPr>
            <a:lstStyle/>
            <a:p>
              <a:r>
                <a:rPr lang="en-US" altLang="ko-KR" sz="13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clone</a:t>
              </a:r>
            </a:p>
          </p:txBody>
        </p:sp>
        <p:sp>
          <p:nvSpPr>
            <p:cNvPr id="33" name="직사각형 32">
              <a:extLst>
                <a:ext uri="{FF2B5EF4-FFF2-40B4-BE49-F238E27FC236}">
                  <a16:creationId xmlns:a16="http://schemas.microsoft.com/office/drawing/2014/main" id="{89D93A52-85AB-40D0-BF96-9C11ABE54ED7}"/>
                </a:ext>
              </a:extLst>
            </p:cNvPr>
            <p:cNvSpPr/>
            <p:nvPr/>
          </p:nvSpPr>
          <p:spPr>
            <a:xfrm>
              <a:off x="712182" y="5473231"/>
              <a:ext cx="84122" cy="3075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latin typeface="Consolas" panose="020B0609020204030204" pitchFamily="49" charset="0"/>
              </a:endParaRPr>
            </a:p>
          </p:txBody>
        </p:sp>
      </p:grpSp>
      <p:grpSp>
        <p:nvGrpSpPr>
          <p:cNvPr id="7" name="그룹 6">
            <a:extLst>
              <a:ext uri="{FF2B5EF4-FFF2-40B4-BE49-F238E27FC236}">
                <a16:creationId xmlns:a16="http://schemas.microsoft.com/office/drawing/2014/main" id="{BB4E5F93-288A-4849-AE5E-FD509C1941D7}"/>
              </a:ext>
            </a:extLst>
          </p:cNvPr>
          <p:cNvGrpSpPr/>
          <p:nvPr/>
        </p:nvGrpSpPr>
        <p:grpSpPr>
          <a:xfrm>
            <a:off x="876012" y="5582753"/>
            <a:ext cx="5350265" cy="523220"/>
            <a:chOff x="712182" y="5829219"/>
            <a:chExt cx="5350265" cy="523220"/>
          </a:xfrm>
        </p:grpSpPr>
        <p:sp>
          <p:nvSpPr>
            <p:cNvPr id="34" name="TextBox 33">
              <a:extLst>
                <a:ext uri="{FF2B5EF4-FFF2-40B4-BE49-F238E27FC236}">
                  <a16:creationId xmlns:a16="http://schemas.microsoft.com/office/drawing/2014/main" id="{2CDFB1C8-A05D-4071-8D98-F732DAEC319A}"/>
                </a:ext>
              </a:extLst>
            </p:cNvPr>
            <p:cNvSpPr txBox="1"/>
            <p:nvPr/>
          </p:nvSpPr>
          <p:spPr>
            <a:xfrm>
              <a:off x="796304" y="5829219"/>
              <a:ext cx="5266143" cy="492443"/>
            </a:xfrm>
            <a:prstGeom prst="rect">
              <a:avLst/>
            </a:prstGeom>
            <a:solidFill>
              <a:schemeClr val="tx1"/>
            </a:solidFill>
          </p:spPr>
          <p:txBody>
            <a:bodyPr wrap="square" rtlCol="0">
              <a:spAutoFit/>
            </a:bodyPr>
            <a:lstStyle/>
            <a:p>
              <a:r>
                <a:rPr lang="en-US" altLang="ko-KR" sz="13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init + git remote add origin { URL } + git pull origin main</a:t>
              </a:r>
            </a:p>
          </p:txBody>
        </p:sp>
        <p:sp>
          <p:nvSpPr>
            <p:cNvPr id="35" name="직사각형 34">
              <a:extLst>
                <a:ext uri="{FF2B5EF4-FFF2-40B4-BE49-F238E27FC236}">
                  <a16:creationId xmlns:a16="http://schemas.microsoft.com/office/drawing/2014/main" id="{DFC23B70-45D4-4086-B274-E0A5A3098C14}"/>
                </a:ext>
              </a:extLst>
            </p:cNvPr>
            <p:cNvSpPr/>
            <p:nvPr/>
          </p:nvSpPr>
          <p:spPr>
            <a:xfrm>
              <a:off x="712182" y="5829221"/>
              <a:ext cx="84122" cy="5232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latin typeface="Consolas" panose="020B0609020204030204" pitchFamily="49" charset="0"/>
              </a:endParaRPr>
            </a:p>
          </p:txBody>
        </p:sp>
      </p:grpSp>
      <p:grpSp>
        <p:nvGrpSpPr>
          <p:cNvPr id="19" name="그룹 18">
            <a:extLst>
              <a:ext uri="{FF2B5EF4-FFF2-40B4-BE49-F238E27FC236}">
                <a16:creationId xmlns:a16="http://schemas.microsoft.com/office/drawing/2014/main" id="{F8B25B00-71C2-4F39-8E10-647BE718F168}"/>
              </a:ext>
            </a:extLst>
          </p:cNvPr>
          <p:cNvGrpSpPr/>
          <p:nvPr/>
        </p:nvGrpSpPr>
        <p:grpSpPr>
          <a:xfrm>
            <a:off x="559817" y="1355077"/>
            <a:ext cx="8783192" cy="215444"/>
            <a:chOff x="559817" y="2136914"/>
            <a:chExt cx="8783192" cy="215444"/>
          </a:xfrm>
        </p:grpSpPr>
        <p:sp>
          <p:nvSpPr>
            <p:cNvPr id="20" name="직사각형 19">
              <a:extLst>
                <a:ext uri="{FF2B5EF4-FFF2-40B4-BE49-F238E27FC236}">
                  <a16:creationId xmlns:a16="http://schemas.microsoft.com/office/drawing/2014/main" id="{BFDA41D4-99BC-49E8-8179-F6D61F1FBA10}"/>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1" name="직사각형 20">
              <a:extLst>
                <a:ext uri="{FF2B5EF4-FFF2-40B4-BE49-F238E27FC236}">
                  <a16:creationId xmlns:a16="http://schemas.microsoft.com/office/drawing/2014/main" id="{BE020914-4A3E-44EF-8486-E84A5F87DCD2}"/>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Tóm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tắt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câu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lệnh</a:t>
              </a:r>
              <a:endPar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474868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cs typeface="iCiel Samsung Sharp Sans Medium" pitchFamily="2" charset="77"/>
                </a:rPr>
                <a:t>Thuật</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cs typeface="iCiel Samsung Sharp Sans Medium" pitchFamily="2" charset="77"/>
                </a:rPr>
                <a:t> GitHub</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grpSp>
        <p:nvGrpSpPr>
          <p:cNvPr id="12" name="그룹 11">
            <a:extLst>
              <a:ext uri="{FF2B5EF4-FFF2-40B4-BE49-F238E27FC236}">
                <a16:creationId xmlns:a16="http://schemas.microsoft.com/office/drawing/2014/main" id="{2C7B36D8-BA0F-4ED2-862E-28C713B36345}"/>
              </a:ext>
            </a:extLst>
          </p:cNvPr>
          <p:cNvGrpSpPr/>
          <p:nvPr/>
        </p:nvGrpSpPr>
        <p:grpSpPr>
          <a:xfrm>
            <a:off x="559817" y="1324849"/>
            <a:ext cx="8783192" cy="215444"/>
            <a:chOff x="559817" y="2136914"/>
            <a:chExt cx="8783192" cy="215444"/>
          </a:xfrm>
        </p:grpSpPr>
        <p:sp>
          <p:nvSpPr>
            <p:cNvPr id="14" name="직사각형 13">
              <a:extLst>
                <a:ext uri="{FF2B5EF4-FFF2-40B4-BE49-F238E27FC236}">
                  <a16:creationId xmlns:a16="http://schemas.microsoft.com/office/drawing/2014/main" id="{F2451A7D-6114-4EB2-9105-6EFD4A6F62BC}"/>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7" name="직사각형 16">
              <a:extLst>
                <a:ext uri="{FF2B5EF4-FFF2-40B4-BE49-F238E27FC236}">
                  <a16:creationId xmlns:a16="http://schemas.microsoft.com/office/drawing/2014/main" id="{B57B5234-07B4-4617-8290-7354FEEFB2E7}"/>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3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trạng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thái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File</a:t>
              </a:r>
              <a:endPar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0" name="직사각형 19">
            <a:extLst>
              <a:ext uri="{FF2B5EF4-FFF2-40B4-BE49-F238E27FC236}">
                <a16:creationId xmlns:a16="http://schemas.microsoft.com/office/drawing/2014/main" id="{6E6109C3-AFDA-4B54-A7B4-45B069B16795}"/>
              </a:ext>
            </a:extLst>
          </p:cNvPr>
          <p:cNvSpPr/>
          <p:nvPr/>
        </p:nvSpPr>
        <p:spPr>
          <a:xfrm>
            <a:off x="702940" y="1593891"/>
            <a:ext cx="8640069" cy="1299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Git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file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ở</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Committed, Modified, and Staged.</a:t>
            </a:r>
          </a:p>
          <a:p>
            <a:pPr marL="301625" lvl="1" indent="-122238">
              <a:spcAft>
                <a:spcPts val="4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Committed :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Điều đó có nghĩa là dữ liệu được lưu trữ an toàn trong cơ sở dữ liệu cục bộ.</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01625" lvl="1" indent="-122238">
              <a:spcAft>
                <a:spcPts val="4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Modified :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có nghĩa là file đã được thay đổi nhưng nó chưa được xác nhận với cơ sở dữ liệu cục bộ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301625" lvl="1" indent="-122238">
              <a:spcAft>
                <a:spcPts val="4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Staged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nghĩa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dấu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file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sang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ảnh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nhanh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tiếp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4" name="그룹 3"/>
          <p:cNvGrpSpPr/>
          <p:nvPr/>
        </p:nvGrpSpPr>
        <p:grpSpPr>
          <a:xfrm>
            <a:off x="835309" y="2928905"/>
            <a:ext cx="8139008" cy="3195974"/>
            <a:chOff x="835309" y="2928905"/>
            <a:chExt cx="8139008" cy="3195974"/>
          </a:xfrm>
        </p:grpSpPr>
        <p:sp>
          <p:nvSpPr>
            <p:cNvPr id="21" name="모서리가 둥근 직사각형 4">
              <a:extLst>
                <a:ext uri="{FF2B5EF4-FFF2-40B4-BE49-F238E27FC236}">
                  <a16:creationId xmlns:a16="http://schemas.microsoft.com/office/drawing/2014/main" id="{DE65E8CD-206F-425D-AF47-D939D072229C}"/>
                </a:ext>
              </a:extLst>
            </p:cNvPr>
            <p:cNvSpPr/>
            <p:nvPr/>
          </p:nvSpPr>
          <p:spPr>
            <a:xfrm>
              <a:off x="863011" y="2928905"/>
              <a:ext cx="8111306" cy="2930502"/>
            </a:xfrm>
            <a:prstGeom prst="roundRect">
              <a:avLst>
                <a:gd name="adj" fmla="val 0"/>
              </a:avLst>
            </a:prstGeom>
            <a:solidFill>
              <a:srgbClr val="FCFCFC"/>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a:t>
              </a:r>
              <a:endParaRPr lang="ko-KR" altLang="en-US" dirty="0"/>
            </a:p>
          </p:txBody>
        </p:sp>
        <p:pic>
          <p:nvPicPr>
            <p:cNvPr id="19" name="그림 18">
              <a:extLst>
                <a:ext uri="{FF2B5EF4-FFF2-40B4-BE49-F238E27FC236}">
                  <a16:creationId xmlns:a16="http://schemas.microsoft.com/office/drawing/2014/main" id="{1A56F32B-5207-4C2E-81FE-7B8DEDB0D56A}"/>
                </a:ext>
              </a:extLst>
            </p:cNvPr>
            <p:cNvPicPr>
              <a:picLocks noChangeAspect="1"/>
            </p:cNvPicPr>
            <p:nvPr/>
          </p:nvPicPr>
          <p:blipFill>
            <a:blip r:embed="rId3">
              <a:duotone>
                <a:schemeClr val="accent6">
                  <a:shade val="45000"/>
                  <a:satMod val="135000"/>
                </a:schemeClr>
                <a:prstClr val="white"/>
              </a:duotone>
            </a:blip>
            <a:stretch>
              <a:fillRect/>
            </a:stretch>
          </p:blipFill>
          <p:spPr>
            <a:xfrm>
              <a:off x="2374267" y="3044750"/>
              <a:ext cx="5171825" cy="2791389"/>
            </a:xfrm>
            <a:prstGeom prst="rect">
              <a:avLst/>
            </a:prstGeom>
          </p:spPr>
        </p:pic>
        <p:sp>
          <p:nvSpPr>
            <p:cNvPr id="23" name="직사각형 22">
              <a:extLst>
                <a:ext uri="{FF2B5EF4-FFF2-40B4-BE49-F238E27FC236}">
                  <a16:creationId xmlns:a16="http://schemas.microsoft.com/office/drawing/2014/main" id="{61AC8A49-ED9B-4787-A0E9-460D51D733CB}"/>
                </a:ext>
              </a:extLst>
            </p:cNvPr>
            <p:cNvSpPr/>
            <p:nvPr/>
          </p:nvSpPr>
          <p:spPr>
            <a:xfrm>
              <a:off x="2486793" y="3111165"/>
              <a:ext cx="1424588" cy="508650"/>
            </a:xfrm>
            <a:prstGeom prst="rect">
              <a:avLst/>
            </a:prstGeom>
            <a:solidFill>
              <a:srgbClr val="009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300" b="1" dirty="0">
                  <a:solidFill>
                    <a:prstClr val="white"/>
                  </a:solidFill>
                  <a:latin typeface="SamsungOne-400" panose="020B0503030303020204" pitchFamily="34" charset="0"/>
                  <a:ea typeface="SamsungOne-400" panose="020B0503030303020204" pitchFamily="34" charset="0"/>
                </a:rPr>
                <a:t>Working</a:t>
              </a:r>
              <a:br>
                <a:rPr lang="en-US" altLang="ko-KR" sz="1300" b="1" dirty="0">
                  <a:solidFill>
                    <a:prstClr val="white"/>
                  </a:solidFill>
                  <a:latin typeface="SamsungOne-400" panose="020B0503030303020204" pitchFamily="34" charset="0"/>
                  <a:ea typeface="SamsungOne-400" panose="020B0503030303020204" pitchFamily="34" charset="0"/>
                </a:rPr>
              </a:br>
              <a:r>
                <a:rPr lang="en-US" altLang="ko-KR" sz="1300" b="1" dirty="0">
                  <a:solidFill>
                    <a:prstClr val="white"/>
                  </a:solidFill>
                  <a:latin typeface="SamsungOne-400" panose="020B0503030303020204" pitchFamily="34" charset="0"/>
                  <a:ea typeface="SamsungOne-400" panose="020B0503030303020204" pitchFamily="34" charset="0"/>
                </a:rPr>
                <a:t>Directory</a:t>
              </a:r>
              <a:endParaRPr lang="ko-KR" altLang="en-US" sz="1300" b="1" dirty="0">
                <a:solidFill>
                  <a:prstClr val="white"/>
                </a:solidFill>
                <a:latin typeface="SamsungOne-400" panose="020B0503030303020204" pitchFamily="34" charset="0"/>
              </a:endParaRPr>
            </a:p>
          </p:txBody>
        </p:sp>
        <p:sp>
          <p:nvSpPr>
            <p:cNvPr id="29" name="TextBox 28">
              <a:extLst>
                <a:ext uri="{FF2B5EF4-FFF2-40B4-BE49-F238E27FC236}">
                  <a16:creationId xmlns:a16="http://schemas.microsoft.com/office/drawing/2014/main" id="{0A7884D0-65FD-4A62-89E7-8BF19783EACD}"/>
                </a:ext>
              </a:extLst>
            </p:cNvPr>
            <p:cNvSpPr txBox="1"/>
            <p:nvPr/>
          </p:nvSpPr>
          <p:spPr>
            <a:xfrm>
              <a:off x="6056625" y="3101799"/>
              <a:ext cx="1371930" cy="492443"/>
            </a:xfrm>
            <a:prstGeom prst="rect">
              <a:avLst/>
            </a:prstGeom>
            <a:solidFill>
              <a:schemeClr val="accent6">
                <a:lumMod val="20000"/>
                <a:lumOff val="80000"/>
              </a:schemeClr>
            </a:solidFill>
            <a:ln>
              <a:noFill/>
            </a:ln>
          </p:spPr>
          <p:txBody>
            <a:bodyPr wrap="square" rtlCol="0">
              <a:spAutoFit/>
            </a:bodyPr>
            <a:lstStyle/>
            <a:p>
              <a:pPr algn="ctr"/>
              <a:r>
                <a:rPr lang="en-US" altLang="ko-KR" sz="1300" b="1" dirty="0">
                  <a:solidFill>
                    <a:schemeClr val="accent6">
                      <a:lumMod val="75000"/>
                    </a:schemeClr>
                  </a:solidFill>
                  <a:latin typeface="SamsungOne-400" panose="020B0503030303020204" pitchFamily="34" charset="0"/>
                  <a:ea typeface="SamsungOne-400" panose="020B0503030303020204" pitchFamily="34" charset="0"/>
                </a:rPr>
                <a:t>.git directory</a:t>
              </a:r>
              <a:br>
                <a:rPr lang="en-US" altLang="ko-KR" sz="1300" b="1" dirty="0">
                  <a:solidFill>
                    <a:schemeClr val="accent6">
                      <a:lumMod val="75000"/>
                    </a:schemeClr>
                  </a:solidFill>
                  <a:latin typeface="SamsungOne-400" panose="020B0503030303020204" pitchFamily="34" charset="0"/>
                  <a:ea typeface="SamsungOne-400" panose="020B0503030303020204" pitchFamily="34" charset="0"/>
                </a:rPr>
              </a:br>
              <a:r>
                <a:rPr lang="en-US" altLang="ko-KR" sz="1300" b="1" dirty="0">
                  <a:solidFill>
                    <a:schemeClr val="accent6">
                      <a:lumMod val="75000"/>
                    </a:schemeClr>
                  </a:solidFill>
                  <a:latin typeface="SamsungOne-400" panose="020B0503030303020204" pitchFamily="34" charset="0"/>
                  <a:ea typeface="SamsungOne-400" panose="020B0503030303020204" pitchFamily="34" charset="0"/>
                </a:rPr>
                <a:t>(Repository)</a:t>
              </a:r>
              <a:endParaRPr lang="ko-KR" altLang="en-US" sz="1300" b="1" dirty="0">
                <a:solidFill>
                  <a:schemeClr val="accent6">
                    <a:lumMod val="75000"/>
                  </a:schemeClr>
                </a:solidFill>
                <a:latin typeface="SamsungOne-400" panose="020B0503030303020204" pitchFamily="34" charset="0"/>
              </a:endParaRPr>
            </a:p>
          </p:txBody>
        </p:sp>
        <p:sp>
          <p:nvSpPr>
            <p:cNvPr id="30" name="직사각형 29">
              <a:extLst>
                <a:ext uri="{FF2B5EF4-FFF2-40B4-BE49-F238E27FC236}">
                  <a16:creationId xmlns:a16="http://schemas.microsoft.com/office/drawing/2014/main" id="{B806D588-C3CB-41C2-AAE5-E3937DB4C1DE}"/>
                </a:ext>
              </a:extLst>
            </p:cNvPr>
            <p:cNvSpPr/>
            <p:nvPr/>
          </p:nvSpPr>
          <p:spPr>
            <a:xfrm>
              <a:off x="4142983" y="3997313"/>
              <a:ext cx="1913642" cy="202458"/>
            </a:xfrm>
            <a:prstGeom prst="rect">
              <a:avLst/>
            </a:prstGeom>
            <a:solidFill>
              <a:srgbClr val="ABC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TextBox 30">
              <a:extLst>
                <a:ext uri="{FF2B5EF4-FFF2-40B4-BE49-F238E27FC236}">
                  <a16:creationId xmlns:a16="http://schemas.microsoft.com/office/drawing/2014/main" id="{D76F6501-B20A-4CBA-AE3E-D6C44B354BE8}"/>
                </a:ext>
              </a:extLst>
            </p:cNvPr>
            <p:cNvSpPr txBox="1"/>
            <p:nvPr/>
          </p:nvSpPr>
          <p:spPr>
            <a:xfrm>
              <a:off x="4493676" y="3953133"/>
              <a:ext cx="1718740" cy="292388"/>
            </a:xfrm>
            <a:prstGeom prst="rect">
              <a:avLst/>
            </a:prstGeom>
            <a:noFill/>
          </p:spPr>
          <p:txBody>
            <a:bodyPr wrap="none" rtlCol="0">
              <a:spAutoFit/>
            </a:bodyPr>
            <a:lstStyle/>
            <a:p>
              <a:pPr algn="ctr"/>
              <a:r>
                <a:rPr lang="en-US" altLang="ko-KR" sz="1300" b="1" dirty="0">
                  <a:solidFill>
                    <a:schemeClr val="bg1"/>
                  </a:solidFill>
                  <a:latin typeface="SamsungOne-400" panose="020B0503030303020204" pitchFamily="34" charset="0"/>
                  <a:ea typeface="SamsungOne-400" panose="020B0503030303020204" pitchFamily="34" charset="0"/>
                </a:rPr>
                <a:t>Checkout the project</a:t>
              </a:r>
              <a:endParaRPr lang="ko-KR" altLang="en-US" sz="1300" b="1" dirty="0">
                <a:solidFill>
                  <a:schemeClr val="bg1"/>
                </a:solidFill>
                <a:latin typeface="SamsungOne-400" panose="020B0503030303020204" pitchFamily="34" charset="0"/>
              </a:endParaRPr>
            </a:p>
          </p:txBody>
        </p:sp>
        <p:sp>
          <p:nvSpPr>
            <p:cNvPr id="32" name="직사각형 31">
              <a:extLst>
                <a:ext uri="{FF2B5EF4-FFF2-40B4-BE49-F238E27FC236}">
                  <a16:creationId xmlns:a16="http://schemas.microsoft.com/office/drawing/2014/main" id="{9DDC0B05-AE89-4C6D-BEAB-8F415D2C2390}"/>
                </a:ext>
              </a:extLst>
            </p:cNvPr>
            <p:cNvSpPr/>
            <p:nvPr/>
          </p:nvSpPr>
          <p:spPr>
            <a:xfrm>
              <a:off x="3282851" y="4676445"/>
              <a:ext cx="1072333" cy="174561"/>
            </a:xfrm>
            <a:prstGeom prst="rect">
              <a:avLst/>
            </a:prstGeom>
            <a:solidFill>
              <a:srgbClr val="ABC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TextBox 32">
              <a:extLst>
                <a:ext uri="{FF2B5EF4-FFF2-40B4-BE49-F238E27FC236}">
                  <a16:creationId xmlns:a16="http://schemas.microsoft.com/office/drawing/2014/main" id="{2160DAC1-A451-484F-ABA9-2AB534F99ABD}"/>
                </a:ext>
              </a:extLst>
            </p:cNvPr>
            <p:cNvSpPr txBox="1"/>
            <p:nvPr/>
          </p:nvSpPr>
          <p:spPr>
            <a:xfrm>
              <a:off x="3282851" y="4617531"/>
              <a:ext cx="1023037" cy="292388"/>
            </a:xfrm>
            <a:prstGeom prst="rect">
              <a:avLst/>
            </a:prstGeom>
            <a:noFill/>
          </p:spPr>
          <p:txBody>
            <a:bodyPr wrap="none" rtlCol="0">
              <a:spAutoFit/>
            </a:bodyPr>
            <a:lstStyle/>
            <a:p>
              <a:pPr algn="ctr"/>
              <a:r>
                <a:rPr lang="en-US" altLang="ko-KR" sz="1300" b="1" dirty="0">
                  <a:solidFill>
                    <a:schemeClr val="bg1"/>
                  </a:solidFill>
                  <a:latin typeface="SamsungOne-400" panose="020B0503030303020204" pitchFamily="34" charset="0"/>
                  <a:ea typeface="SamsungOne-400" panose="020B0503030303020204" pitchFamily="34" charset="0"/>
                </a:rPr>
                <a:t>Stage Fixes</a:t>
              </a:r>
              <a:endParaRPr lang="ko-KR" altLang="en-US" sz="1300" b="1" dirty="0">
                <a:solidFill>
                  <a:schemeClr val="bg1"/>
                </a:solidFill>
                <a:latin typeface="SamsungOne-400" panose="020B0503030303020204" pitchFamily="34" charset="0"/>
              </a:endParaRPr>
            </a:p>
          </p:txBody>
        </p:sp>
        <p:sp>
          <p:nvSpPr>
            <p:cNvPr id="34" name="직사각형 33">
              <a:extLst>
                <a:ext uri="{FF2B5EF4-FFF2-40B4-BE49-F238E27FC236}">
                  <a16:creationId xmlns:a16="http://schemas.microsoft.com/office/drawing/2014/main" id="{240C6FFA-2096-4E0C-9EAC-7728EF0E12B5}"/>
                </a:ext>
              </a:extLst>
            </p:cNvPr>
            <p:cNvSpPr/>
            <p:nvPr/>
          </p:nvSpPr>
          <p:spPr>
            <a:xfrm>
              <a:off x="5099804" y="5272203"/>
              <a:ext cx="914498" cy="163265"/>
            </a:xfrm>
            <a:prstGeom prst="rect">
              <a:avLst/>
            </a:prstGeom>
            <a:solidFill>
              <a:srgbClr val="ABC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TextBox 34">
              <a:extLst>
                <a:ext uri="{FF2B5EF4-FFF2-40B4-BE49-F238E27FC236}">
                  <a16:creationId xmlns:a16="http://schemas.microsoft.com/office/drawing/2014/main" id="{81101F50-68B8-409F-B0AA-16621669D212}"/>
                </a:ext>
              </a:extLst>
            </p:cNvPr>
            <p:cNvSpPr txBox="1"/>
            <p:nvPr/>
          </p:nvSpPr>
          <p:spPr>
            <a:xfrm>
              <a:off x="5165793" y="5198869"/>
              <a:ext cx="766557" cy="292388"/>
            </a:xfrm>
            <a:prstGeom prst="rect">
              <a:avLst/>
            </a:prstGeom>
            <a:noFill/>
          </p:spPr>
          <p:txBody>
            <a:bodyPr wrap="none" rtlCol="0">
              <a:spAutoFit/>
            </a:bodyPr>
            <a:lstStyle/>
            <a:p>
              <a:pPr algn="ctr"/>
              <a:r>
                <a:rPr lang="en-US" altLang="ko-KR" sz="1300" b="1" dirty="0">
                  <a:solidFill>
                    <a:schemeClr val="bg1"/>
                  </a:solidFill>
                  <a:latin typeface="SamsungOne-400" panose="020B0503030303020204" pitchFamily="34" charset="0"/>
                  <a:ea typeface="SamsungOne-400" panose="020B0503030303020204" pitchFamily="34" charset="0"/>
                </a:rPr>
                <a:t>Commit</a:t>
              </a:r>
              <a:endParaRPr lang="ko-KR" altLang="en-US" sz="1300" b="1" dirty="0">
                <a:solidFill>
                  <a:schemeClr val="bg1"/>
                </a:solidFill>
                <a:latin typeface="SamsungOne-400" panose="020B0503030303020204" pitchFamily="34" charset="0"/>
              </a:endParaRPr>
            </a:p>
          </p:txBody>
        </p:sp>
        <p:sp>
          <p:nvSpPr>
            <p:cNvPr id="3" name="사각형: 둥근 모서리 2">
              <a:extLst>
                <a:ext uri="{FF2B5EF4-FFF2-40B4-BE49-F238E27FC236}">
                  <a16:creationId xmlns:a16="http://schemas.microsoft.com/office/drawing/2014/main" id="{3F41D5E1-B4D8-4F6F-8FEE-0B2BD73E549F}"/>
                </a:ext>
              </a:extLst>
            </p:cNvPr>
            <p:cNvSpPr/>
            <p:nvPr/>
          </p:nvSpPr>
          <p:spPr>
            <a:xfrm>
              <a:off x="835309" y="5938266"/>
              <a:ext cx="2528596" cy="186613"/>
            </a:xfrm>
            <a:prstGeom prst="roundRect">
              <a:avLst>
                <a:gd name="adj" fmla="val 50000"/>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000" dirty="0">
                  <a:latin typeface="SamsungOne-400" panose="020B0503030303020204" pitchFamily="34" charset="0"/>
                </a:rPr>
                <a:t>https://paransilverlight.tistory.com/242</a:t>
              </a:r>
            </a:p>
          </p:txBody>
        </p:sp>
        <p:sp>
          <p:nvSpPr>
            <p:cNvPr id="36" name="직사각형 35">
              <a:extLst>
                <a:ext uri="{FF2B5EF4-FFF2-40B4-BE49-F238E27FC236}">
                  <a16:creationId xmlns:a16="http://schemas.microsoft.com/office/drawing/2014/main" id="{61AC8A49-ED9B-4787-A0E9-460D51D733CB}"/>
                </a:ext>
              </a:extLst>
            </p:cNvPr>
            <p:cNvSpPr/>
            <p:nvPr/>
          </p:nvSpPr>
          <p:spPr>
            <a:xfrm>
              <a:off x="4255442" y="3111165"/>
              <a:ext cx="1424588" cy="50865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prstClr val="white"/>
                  </a:solidFill>
                  <a:latin typeface="SamsungOne-400" panose="020B0503030303020204" pitchFamily="34" charset="0"/>
                  <a:ea typeface="SamsungOne-400" panose="020B0503030303020204" pitchFamily="34" charset="0"/>
                </a:rPr>
                <a:t>Staging</a:t>
              </a:r>
              <a:br>
                <a:rPr lang="en-US" altLang="ko-KR" sz="1300" b="1" dirty="0">
                  <a:solidFill>
                    <a:prstClr val="white"/>
                  </a:solidFill>
                  <a:latin typeface="SamsungOne-400" panose="020B0503030303020204" pitchFamily="34" charset="0"/>
                  <a:ea typeface="SamsungOne-400" panose="020B0503030303020204" pitchFamily="34" charset="0"/>
                </a:rPr>
              </a:br>
              <a:r>
                <a:rPr lang="en-US" altLang="ko-KR" sz="1300" b="1" dirty="0">
                  <a:solidFill>
                    <a:prstClr val="white"/>
                  </a:solidFill>
                  <a:latin typeface="SamsungOne-400" panose="020B0503030303020204" pitchFamily="34" charset="0"/>
                  <a:ea typeface="SamsungOne-400" panose="020B0503030303020204" pitchFamily="34" charset="0"/>
                </a:rPr>
                <a:t>Area</a:t>
              </a:r>
              <a:endParaRPr lang="ko-KR" altLang="en-US" sz="1300" b="1" dirty="0">
                <a:solidFill>
                  <a:prstClr val="white"/>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347003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cs typeface="iCiel Samsung Sharp Sans Medium" pitchFamily="2" charset="77"/>
                </a:rPr>
                <a:t>Thuật</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cs typeface="iCiel Samsung Sharp Sans Medium" pitchFamily="2" charset="77"/>
                </a:rPr>
                <a:t> GitHub</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grpSp>
        <p:nvGrpSpPr>
          <p:cNvPr id="14" name="그룹 13">
            <a:extLst>
              <a:ext uri="{FF2B5EF4-FFF2-40B4-BE49-F238E27FC236}">
                <a16:creationId xmlns:a16="http://schemas.microsoft.com/office/drawing/2014/main" id="{445925B8-24A3-473D-8F4C-E8C7FD9CB1F8}"/>
              </a:ext>
            </a:extLst>
          </p:cNvPr>
          <p:cNvGrpSpPr/>
          <p:nvPr/>
        </p:nvGrpSpPr>
        <p:grpSpPr>
          <a:xfrm>
            <a:off x="559817" y="1324849"/>
            <a:ext cx="8783192" cy="215444"/>
            <a:chOff x="559817" y="2136914"/>
            <a:chExt cx="8783192" cy="215444"/>
          </a:xfrm>
        </p:grpSpPr>
        <p:sp>
          <p:nvSpPr>
            <p:cNvPr id="17" name="직사각형 16">
              <a:extLst>
                <a:ext uri="{FF2B5EF4-FFF2-40B4-BE49-F238E27FC236}">
                  <a16:creationId xmlns:a16="http://schemas.microsoft.com/office/drawing/2014/main" id="{7BF3F624-0265-4E01-AA9E-82B8DFC1AECC}"/>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8" name="직사각형 17">
              <a:extLst>
                <a:ext uri="{FF2B5EF4-FFF2-40B4-BE49-F238E27FC236}">
                  <a16:creationId xmlns:a16="http://schemas.microsoft.com/office/drawing/2014/main" id="{C49F37FD-D5B8-40C3-9295-3A829EB06B55}"/>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Vòng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đời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File</a:t>
              </a:r>
            </a:p>
          </p:txBody>
        </p:sp>
      </p:grpSp>
      <p:sp>
        <p:nvSpPr>
          <p:cNvPr id="19" name="직사각형 18">
            <a:extLst>
              <a:ext uri="{FF2B5EF4-FFF2-40B4-BE49-F238E27FC236}">
                <a16:creationId xmlns:a16="http://schemas.microsoft.com/office/drawing/2014/main" id="{30F8E626-23D5-469C-9BD3-44967EBB03DE}"/>
              </a:ext>
            </a:extLst>
          </p:cNvPr>
          <p:cNvSpPr/>
          <p:nvPr/>
        </p:nvSpPr>
        <p:spPr>
          <a:xfrm>
            <a:off x="702940" y="1593891"/>
            <a:ext cx="8640069" cy="20484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gn="just"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Tất cả các file được chia thành 2 loại Theo dõi và Không theo dõi. Các file được theo dõi đã được bao gồm trong ảnh chụp nhanh. Các file được theo dõi cũng là một trong những file Chưa sửa đổi, Sửa đổi và Dàn dựng (được xác nhận). Nói một cách đơn giản, các file được theo dõi là các file mà Git biết.
Tất cả các file không phải là file được theo dõi đều là file không được theo dõi. Các file không được theo dõi không được bao gồm trong ảnh chụp nhanh cũng như trong khu vực dàn dựng. Khi bạn sao chép kho lưu trữ lần đầu tiên, nó ở trạng thái Chưa sửa đổi được theo dõi vì không có gì được sửa đổi sau khi thanh toán.
Nếu một file được sửa đổi sau xác nhận cuối cùng trong khi chưa có gì được sửa đổi, Git sẽ nhận ra file đó là đã được sửa đổi. Để xác nhận, file đã sửa đổi được đưa vào trạng thái theo giai đoạn. Vòng đời xác nhận file trạng thái theo giai đoạn này được lặp lại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6" name="그룹 5"/>
          <p:cNvGrpSpPr/>
          <p:nvPr/>
        </p:nvGrpSpPr>
        <p:grpSpPr>
          <a:xfrm>
            <a:off x="872438" y="3695385"/>
            <a:ext cx="8290416" cy="2573439"/>
            <a:chOff x="872438" y="3695385"/>
            <a:chExt cx="8290416" cy="2573439"/>
          </a:xfrm>
        </p:grpSpPr>
        <p:sp>
          <p:nvSpPr>
            <p:cNvPr id="20" name="모서리가 둥근 직사각형 4">
              <a:extLst>
                <a:ext uri="{FF2B5EF4-FFF2-40B4-BE49-F238E27FC236}">
                  <a16:creationId xmlns:a16="http://schemas.microsoft.com/office/drawing/2014/main" id="{DEC3CACF-A0E0-45AF-BEBC-E339BB0DA0B6}"/>
                </a:ext>
              </a:extLst>
            </p:cNvPr>
            <p:cNvSpPr/>
            <p:nvPr/>
          </p:nvSpPr>
          <p:spPr>
            <a:xfrm>
              <a:off x="872438" y="3695385"/>
              <a:ext cx="8290416" cy="2573439"/>
            </a:xfrm>
            <a:prstGeom prst="roundRect">
              <a:avLst>
                <a:gd name="adj" fmla="val 0"/>
              </a:avLst>
            </a:prstGeom>
            <a:solidFill>
              <a:srgbClr val="FCFCFC"/>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a:t>
              </a:r>
              <a:endParaRPr lang="ko-KR" altLang="en-US" dirty="0"/>
            </a:p>
          </p:txBody>
        </p:sp>
        <p:pic>
          <p:nvPicPr>
            <p:cNvPr id="12" name="그림 11">
              <a:extLst>
                <a:ext uri="{FF2B5EF4-FFF2-40B4-BE49-F238E27FC236}">
                  <a16:creationId xmlns:a16="http://schemas.microsoft.com/office/drawing/2014/main" id="{E67E7A7C-A1FA-404F-999C-C848786963F8}"/>
                </a:ext>
              </a:extLst>
            </p:cNvPr>
            <p:cNvPicPr>
              <a:picLocks noChangeAspect="1"/>
            </p:cNvPicPr>
            <p:nvPr/>
          </p:nvPicPr>
          <p:blipFill>
            <a:blip r:embed="rId3"/>
            <a:stretch>
              <a:fillRect/>
            </a:stretch>
          </p:blipFill>
          <p:spPr>
            <a:xfrm>
              <a:off x="2160916" y="3776797"/>
              <a:ext cx="5733357" cy="2438816"/>
            </a:xfrm>
            <a:prstGeom prst="rect">
              <a:avLst/>
            </a:prstGeom>
          </p:spPr>
        </p:pic>
        <p:sp>
          <p:nvSpPr>
            <p:cNvPr id="26" name="직사각형 25">
              <a:extLst>
                <a:ext uri="{FF2B5EF4-FFF2-40B4-BE49-F238E27FC236}">
                  <a16:creationId xmlns:a16="http://schemas.microsoft.com/office/drawing/2014/main" id="{25212E62-9274-4CF3-A30E-4E0C94E3B294}"/>
                </a:ext>
              </a:extLst>
            </p:cNvPr>
            <p:cNvSpPr/>
            <p:nvPr/>
          </p:nvSpPr>
          <p:spPr>
            <a:xfrm>
              <a:off x="6640476" y="3831603"/>
              <a:ext cx="1203715" cy="377657"/>
            </a:xfrm>
            <a:prstGeom prst="rect">
              <a:avLst/>
            </a:prstGeom>
            <a:solidFill>
              <a:srgbClr val="F44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Staged</a:t>
              </a:r>
              <a:endParaRPr lang="ko-KR" altLang="en-US" sz="1200" b="1" dirty="0">
                <a:solidFill>
                  <a:schemeClr val="bg1"/>
                </a:solidFill>
                <a:latin typeface="SamsungOne-400" panose="020B0503030303020204" pitchFamily="34" charset="0"/>
                <a:ea typeface="SamsungOne-400" panose="020B0503030303020204" pitchFamily="34" charset="0"/>
              </a:endParaRPr>
            </a:p>
          </p:txBody>
        </p:sp>
        <p:sp>
          <p:nvSpPr>
            <p:cNvPr id="2" name="직사각형 1"/>
            <p:cNvSpPr/>
            <p:nvPr/>
          </p:nvSpPr>
          <p:spPr>
            <a:xfrm>
              <a:off x="2183587" y="3831605"/>
              <a:ext cx="1005477" cy="37765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latin typeface="SamsungOne-400" panose="020B0503030303020204" pitchFamily="34" charset="0"/>
                  <a:ea typeface="SamsungOne-400" panose="020B0503030303020204" pitchFamily="34" charset="0"/>
                </a:rPr>
                <a:t>Untracked</a:t>
              </a:r>
              <a:endParaRPr lang="ko-KR" altLang="en-US" sz="1200" b="1" dirty="0">
                <a:solidFill>
                  <a:schemeClr val="tx1"/>
                </a:solidFill>
                <a:latin typeface="SamsungOne-400" panose="020B0503030303020204" pitchFamily="34" charset="0"/>
                <a:ea typeface="D2Coding" panose="020B0609020101020101" pitchFamily="49" charset="-127"/>
              </a:endParaRPr>
            </a:p>
          </p:txBody>
        </p:sp>
        <p:sp>
          <p:nvSpPr>
            <p:cNvPr id="21" name="직사각형 20"/>
            <p:cNvSpPr/>
            <p:nvPr/>
          </p:nvSpPr>
          <p:spPr>
            <a:xfrm>
              <a:off x="3722410" y="3831605"/>
              <a:ext cx="1005477" cy="377657"/>
            </a:xfrm>
            <a:prstGeom prst="rect">
              <a:avLst/>
            </a:prstGeom>
            <a:solidFill>
              <a:srgbClr val="009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Unmodified</a:t>
              </a:r>
              <a:endParaRPr lang="ko-KR" altLang="en-US" sz="1200" b="1" dirty="0">
                <a:solidFill>
                  <a:schemeClr val="bg1"/>
                </a:solidFill>
                <a:latin typeface="SamsungOne-400" panose="020B0503030303020204" pitchFamily="34" charset="0"/>
                <a:ea typeface="D2Coding" panose="020B0609020101020101" pitchFamily="49" charset="-127"/>
              </a:endParaRPr>
            </a:p>
          </p:txBody>
        </p:sp>
        <p:sp>
          <p:nvSpPr>
            <p:cNvPr id="22" name="직사각형 21"/>
            <p:cNvSpPr/>
            <p:nvPr/>
          </p:nvSpPr>
          <p:spPr>
            <a:xfrm>
              <a:off x="5244308" y="3831604"/>
              <a:ext cx="1005477" cy="3776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latin typeface="SamsungOne-400" panose="020B0503030303020204" pitchFamily="34" charset="0"/>
                  <a:ea typeface="SamsungOne-400" panose="020B0503030303020204" pitchFamily="34" charset="0"/>
                </a:rPr>
                <a:t>Modified</a:t>
              </a:r>
              <a:endParaRPr lang="ko-KR" altLang="en-US" sz="1200" b="1" dirty="0">
                <a:solidFill>
                  <a:schemeClr val="tx1"/>
                </a:solidFill>
                <a:latin typeface="SamsungOne-400" panose="020B0503030303020204" pitchFamily="34" charset="0"/>
                <a:ea typeface="D2Coding" panose="020B0609020101020101" pitchFamily="49" charset="-127"/>
              </a:endParaRPr>
            </a:p>
          </p:txBody>
        </p:sp>
        <p:sp>
          <p:nvSpPr>
            <p:cNvPr id="24" name="직사각형 23"/>
            <p:cNvSpPr/>
            <p:nvPr/>
          </p:nvSpPr>
          <p:spPr>
            <a:xfrm>
              <a:off x="2716160" y="4458839"/>
              <a:ext cx="1175707" cy="188732"/>
            </a:xfrm>
            <a:prstGeom prst="rect">
              <a:avLst/>
            </a:prstGeom>
            <a:solidFill>
              <a:srgbClr val="8F89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bg1"/>
                  </a:solidFill>
                  <a:latin typeface="SamsungOne-400" panose="020B0503030303020204" pitchFamily="34" charset="0"/>
                  <a:ea typeface="SamsungOne-400" panose="020B0503030303020204" pitchFamily="34" charset="0"/>
                </a:rPr>
                <a:t>Add the file</a:t>
              </a:r>
              <a:endParaRPr lang="ko-KR" altLang="en-US" sz="1100" b="1" dirty="0">
                <a:solidFill>
                  <a:schemeClr val="bg1"/>
                </a:solidFill>
                <a:latin typeface="SamsungOne-400" panose="020B0503030303020204" pitchFamily="34" charset="0"/>
                <a:ea typeface="D2Coding" panose="020B0609020101020101" pitchFamily="49" charset="-127"/>
              </a:endParaRPr>
            </a:p>
          </p:txBody>
        </p:sp>
        <p:sp>
          <p:nvSpPr>
            <p:cNvPr id="25" name="직사각형 24"/>
            <p:cNvSpPr/>
            <p:nvPr/>
          </p:nvSpPr>
          <p:spPr>
            <a:xfrm>
              <a:off x="4245298" y="4904635"/>
              <a:ext cx="1036528" cy="173686"/>
            </a:xfrm>
            <a:prstGeom prst="rect">
              <a:avLst/>
            </a:prstGeom>
            <a:solidFill>
              <a:srgbClr val="8F89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bg1"/>
                  </a:solidFill>
                  <a:latin typeface="SamsungOne-400" panose="020B0503030303020204" pitchFamily="34" charset="0"/>
                  <a:ea typeface="SamsungOne-400" panose="020B0503030303020204" pitchFamily="34" charset="0"/>
                </a:rPr>
                <a:t>Edit the file</a:t>
              </a:r>
              <a:endParaRPr lang="ko-KR" altLang="en-US" sz="1100" b="1" dirty="0">
                <a:solidFill>
                  <a:schemeClr val="bg1"/>
                </a:solidFill>
                <a:latin typeface="SamsungOne-400" panose="020B0503030303020204" pitchFamily="34" charset="0"/>
                <a:ea typeface="D2Coding" panose="020B0609020101020101" pitchFamily="49" charset="-127"/>
              </a:endParaRPr>
            </a:p>
          </p:txBody>
        </p:sp>
        <p:sp>
          <p:nvSpPr>
            <p:cNvPr id="28" name="직사각형 27"/>
            <p:cNvSpPr/>
            <p:nvPr/>
          </p:nvSpPr>
          <p:spPr>
            <a:xfrm>
              <a:off x="3007696" y="5456172"/>
              <a:ext cx="1156224" cy="136026"/>
            </a:xfrm>
            <a:prstGeom prst="rect">
              <a:avLst/>
            </a:prstGeom>
            <a:solidFill>
              <a:srgbClr val="8F89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bg1"/>
                  </a:solidFill>
                  <a:latin typeface="SamsungOne-400" panose="020B0503030303020204" pitchFamily="34" charset="0"/>
                  <a:ea typeface="SamsungOne-400" panose="020B0503030303020204" pitchFamily="34" charset="0"/>
                </a:rPr>
                <a:t>Remove the file</a:t>
              </a:r>
              <a:endParaRPr lang="ko-KR" altLang="en-US" sz="1100" b="1" dirty="0">
                <a:solidFill>
                  <a:schemeClr val="bg1"/>
                </a:solidFill>
                <a:latin typeface="SamsungOne-400" panose="020B0503030303020204" pitchFamily="34" charset="0"/>
                <a:ea typeface="D2Coding" panose="020B0609020101020101" pitchFamily="49" charset="-127"/>
              </a:endParaRPr>
            </a:p>
          </p:txBody>
        </p:sp>
        <p:sp>
          <p:nvSpPr>
            <p:cNvPr id="29" name="직사각형 28"/>
            <p:cNvSpPr/>
            <p:nvPr/>
          </p:nvSpPr>
          <p:spPr>
            <a:xfrm>
              <a:off x="5795748" y="5155276"/>
              <a:ext cx="1036528" cy="173686"/>
            </a:xfrm>
            <a:prstGeom prst="rect">
              <a:avLst/>
            </a:prstGeom>
            <a:solidFill>
              <a:srgbClr val="8F89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bg1"/>
                  </a:solidFill>
                  <a:latin typeface="SamsungOne-400" panose="020B0503030303020204" pitchFamily="34" charset="0"/>
                  <a:ea typeface="SamsungOne-400" panose="020B0503030303020204" pitchFamily="34" charset="0"/>
                </a:rPr>
                <a:t>Stage the file</a:t>
              </a:r>
              <a:endParaRPr lang="ko-KR" altLang="en-US" sz="1100" b="1" dirty="0">
                <a:solidFill>
                  <a:schemeClr val="bg1"/>
                </a:solidFill>
                <a:latin typeface="SamsungOne-400" panose="020B0503030303020204" pitchFamily="34" charset="0"/>
                <a:ea typeface="D2Coding" panose="020B0609020101020101" pitchFamily="49" charset="-127"/>
              </a:endParaRPr>
            </a:p>
          </p:txBody>
        </p:sp>
        <p:sp>
          <p:nvSpPr>
            <p:cNvPr id="30" name="직사각형 29"/>
            <p:cNvSpPr/>
            <p:nvPr/>
          </p:nvSpPr>
          <p:spPr>
            <a:xfrm>
              <a:off x="5430137" y="5773809"/>
              <a:ext cx="1036528" cy="173686"/>
            </a:xfrm>
            <a:prstGeom prst="rect">
              <a:avLst/>
            </a:prstGeom>
            <a:solidFill>
              <a:srgbClr val="8F89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bg1"/>
                  </a:solidFill>
                  <a:latin typeface="SamsungOne-400" panose="020B0503030303020204" pitchFamily="34" charset="0"/>
                  <a:ea typeface="SamsungOne-400" panose="020B0503030303020204" pitchFamily="34" charset="0"/>
                </a:rPr>
                <a:t>Commit</a:t>
              </a:r>
              <a:endParaRPr lang="ko-KR" altLang="en-US" sz="1100" b="1" dirty="0">
                <a:solidFill>
                  <a:schemeClr val="bg1"/>
                </a:solidFill>
                <a:latin typeface="SamsungOne-400" panose="020B0503030303020204" pitchFamily="34" charset="0"/>
                <a:ea typeface="D2Coding" panose="020B0609020101020101" pitchFamily="49" charset="-127"/>
              </a:endParaRPr>
            </a:p>
          </p:txBody>
        </p:sp>
      </p:grpSp>
    </p:spTree>
    <p:extLst>
      <p:ext uri="{BB962C8B-B14F-4D97-AF65-F5344CB8AC3E}">
        <p14:creationId xmlns:p14="http://schemas.microsoft.com/office/powerpoint/2010/main" val="869863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cs typeface="iCiel Samsung Sharp Sans Medium" pitchFamily="2" charset="77"/>
                </a:rPr>
                <a:t>Thuật</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cs typeface="iCiel Samsung Sharp Sans Medium" pitchFamily="2" charset="77"/>
                </a:rPr>
                <a:t> GitHub</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grpSp>
        <p:nvGrpSpPr>
          <p:cNvPr id="15" name="그룹 14">
            <a:extLst>
              <a:ext uri="{FF2B5EF4-FFF2-40B4-BE49-F238E27FC236}">
                <a16:creationId xmlns:a16="http://schemas.microsoft.com/office/drawing/2014/main" id="{D15585C6-1FC8-4615-9C4A-E22A876A6B6D}"/>
              </a:ext>
            </a:extLst>
          </p:cNvPr>
          <p:cNvGrpSpPr/>
          <p:nvPr/>
        </p:nvGrpSpPr>
        <p:grpSpPr>
          <a:xfrm>
            <a:off x="559817" y="1331899"/>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39319"/>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4" name="직사각형 23">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54" name="직사각형 53">
            <a:extLst>
              <a:ext uri="{FF2B5EF4-FFF2-40B4-BE49-F238E27FC236}">
                <a16:creationId xmlns:a16="http://schemas.microsoft.com/office/drawing/2014/main" id="{D8BF98C4-B566-4812-B5F0-560CFBA969E7}"/>
              </a:ext>
            </a:extLst>
          </p:cNvPr>
          <p:cNvSpPr/>
          <p:nvPr/>
        </p:nvSpPr>
        <p:spPr>
          <a:xfrm>
            <a:off x="702940" y="1636608"/>
            <a:ext cx="8640069" cy="2130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gn="just" latinLnBrk="0">
              <a:spcAft>
                <a:spcPts val="1000"/>
              </a:spcAft>
              <a:buClr>
                <a:srgbClr val="193EB0"/>
              </a:buClr>
              <a:buFont typeface="SamsungOne 400" panose="020B0503030303020204" pitchFamily="34" charset="0"/>
              <a:buChar char="‣"/>
            </a:pPr>
            <a:r>
              <a:rPr lang="en-US" altLang="ko-KR" sz="1300" dirty="0" err="1">
                <a:solidFill>
                  <a:schemeClr val="tx1"/>
                </a:solidFill>
                <a:latin typeface="SamsungOne-400" panose="020B0503030303020204" pitchFamily="34" charset="0"/>
                <a:ea typeface="SamsungOne-400" panose="020B0503030303020204" pitchFamily="34" charset="0"/>
              </a:rPr>
              <a:t>Hầu</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hết</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các</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hệ</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thống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quản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lý</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phiên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bản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đều</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hỗ</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trợ</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chức</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năng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phân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nhánh</a:t>
            </a:r>
            <a:r>
              <a:rPr lang="en-US" altLang="ko-KR" sz="1300" dirty="0">
                <a:solidFill>
                  <a:schemeClr val="tx1"/>
                </a:solidFill>
                <a:latin typeface="SamsungOne-400" panose="020B0503030303020204" pitchFamily="34" charset="0"/>
                <a:ea typeface="SamsungOne-400" panose="020B0503030303020204" pitchFamily="34" charset="0"/>
              </a:rPr>
              <a:t>.</a:t>
            </a:r>
          </a:p>
          <a:p>
            <a:pPr marL="285750" indent="-107950" algn="just" latinLnBrk="0">
              <a:spcAft>
                <a:spcPts val="1000"/>
              </a:spcAft>
              <a:buClr>
                <a:srgbClr val="193EB0"/>
              </a:buClr>
              <a:buFont typeface="Arial" panose="020B0604020202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Trong quá trình phát triển phần mềm, cần phải sao chép nhiều mã nguồn. Bạn có thể tạo toàn bộ các mã cùng nhau, nhưng thường xảy ra trường hợp bạn có thể chia toàn bộ mã thành từng phần để lập trình riêng biệt.
Sau khi sao chép mã, bạn có thể phát triển nó một cách độc lập với mã gốc. Nói cách khác, chức năng cho phép bạn phát triển độc lập là Nhánh (Branch)</a:t>
            </a:r>
            <a:r>
              <a:rPr lang="en-US" altLang="ko-KR" sz="1300" dirty="0">
                <a:solidFill>
                  <a:schemeClr val="tx1"/>
                </a:solidFill>
                <a:latin typeface="SamsungOne-400" panose="020B0503030303020204" pitchFamily="34" charset="0"/>
                <a:ea typeface="SamsungOne-400" panose="020B0503030303020204" pitchFamily="34" charset="0"/>
              </a:rPr>
              <a:t>.</a:t>
            </a:r>
          </a:p>
          <a:p>
            <a:pPr marL="625475" lvl="1" indent="-168275" algn="just" latinLnBrk="0">
              <a:spcAft>
                <a:spcPts val="1000"/>
              </a:spcAft>
              <a:buClr>
                <a:srgbClr val="193EB0"/>
              </a:buClr>
            </a:pPr>
            <a:r>
              <a:rPr lang="ko-KR" altLang="en-US" sz="1300" dirty="0">
                <a:solidFill>
                  <a:schemeClr val="tx1"/>
                </a:solidFill>
                <a:latin typeface="SamsungOne-400" panose="020B0503030303020204" pitchFamily="34" charset="0"/>
                <a:ea typeface="SamsungOne-400" panose="02020603020101020101" pitchFamily="18" charset="-127"/>
              </a:rPr>
              <a:t>→ </a:t>
            </a:r>
            <a:r>
              <a:rPr lang="vi-VN" altLang="ko-KR" sz="1300" dirty="0">
                <a:solidFill>
                  <a:schemeClr val="tx1"/>
                </a:solidFill>
                <a:latin typeface="SamsungOne-400" panose="020B0503030303020204" pitchFamily="34" charset="0"/>
                <a:ea typeface="SamsungOne-400" panose="020B0503030303020204" pitchFamily="34" charset="0"/>
              </a:rPr>
              <a:t>Nhánh theo nghĩa đen giống như một nhánh cây; nó cho phép bạn làm việc riêng lẻ độc lập với toàn bộ dự án. Bạn có thể tạo một không gian làm việc duy nhất và bắt đầu làm việc. Nếu kết quả tốt, bạn có thể áp dụng chúng cho nhánh chính có kết quả ổn định. Chức năng này cải thiện hiệu quả và tính ổn định của dự án</a:t>
            </a:r>
            <a:r>
              <a:rPr lang="en-US" altLang="ko-KR" sz="13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2445462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13659" y="3133793"/>
            <a:ext cx="8341825"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Quản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lý</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phiên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bản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là</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gì</a:t>
            </a:r>
            <a:r>
              <a:rPr kumimoji="1" lang="en-US" altLang="ko-KR" sz="3200" b="1" dirty="0">
                <a:solidFill>
                  <a:prstClr val="black"/>
                </a:solidFill>
                <a:latin typeface="iCiel Samsung Sharp Sans Regular" pitchFamily="2" charset="77"/>
                <a:cs typeface="iCiel Samsung Sharp Sans Regular" pitchFamily="2" charset="77"/>
              </a:rPr>
              <a:t>?</a:t>
            </a:r>
          </a:p>
        </p:txBody>
      </p:sp>
      <p:sp>
        <p:nvSpPr>
          <p:cNvPr id="21" name="직사각형 133">
            <a:extLst>
              <a:ext uri="{FF2B5EF4-FFF2-40B4-BE49-F238E27FC236}">
                <a16:creationId xmlns:a16="http://schemas.microsoft.com/office/drawing/2014/main" id="{F30E60FD-5340-4E90-99F1-BB9E55EB305D}"/>
              </a:ext>
            </a:extLst>
          </p:cNvPr>
          <p:cNvSpPr/>
          <p:nvPr/>
        </p:nvSpPr>
        <p:spPr>
          <a:xfrm>
            <a:off x="991272"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6" name="그룹 5">
            <a:extLst>
              <a:ext uri="{FF2B5EF4-FFF2-40B4-BE49-F238E27FC236}">
                <a16:creationId xmlns:a16="http://schemas.microsoft.com/office/drawing/2014/main" id="{8F068639-CBE7-4A9A-8B60-14CDE10B0FC3}"/>
              </a:ext>
            </a:extLst>
          </p:cNvPr>
          <p:cNvGrpSpPr/>
          <p:nvPr/>
        </p:nvGrpSpPr>
        <p:grpSpPr>
          <a:xfrm>
            <a:off x="1045276" y="3946399"/>
            <a:ext cx="5700472" cy="1137475"/>
            <a:chOff x="1051307" y="3923538"/>
            <a:chExt cx="5700472" cy="1137475"/>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3924711"/>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1.1.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Giới</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thiệu</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về</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tính</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năng</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Quản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lý</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phiên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bản</a:t>
              </a:r>
              <a:endParaRPr kumimoji="1" lang="en-US" altLang="ko-KR" sz="1799" dirty="0">
                <a:solidFill>
                  <a:prstClr val="black">
                    <a:lumMod val="75000"/>
                    <a:lumOff val="25000"/>
                  </a:prstClr>
                </a:solidFill>
                <a:latin typeface="SamsungOne-700" panose="020B08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3923538"/>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128" y="4354408"/>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Phân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loại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Quản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lý</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phiên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bản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endParaRPr kumimoji="1" lang="en-US" altLang="ko-KR" sz="1799" dirty="0">
                <a:solidFill>
                  <a:prstClr val="white">
                    <a:lumMod val="65000"/>
                  </a:prstClr>
                </a:solidFill>
                <a:latin typeface="SamsungOne-400" panose="020B05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35323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28" name="Group 2">
              <a:extLst>
                <a:ext uri="{FF2B5EF4-FFF2-40B4-BE49-F238E27FC236}">
                  <a16:creationId xmlns:a16="http://schemas.microsoft.com/office/drawing/2014/main" id="{5DD676FB-B4EE-42C9-A471-E6CF497FCB25}"/>
                </a:ext>
              </a:extLst>
            </p:cNvPr>
            <p:cNvGrpSpPr/>
            <p:nvPr/>
          </p:nvGrpSpPr>
          <p:grpSpPr>
            <a:xfrm>
              <a:off x="1051307" y="4782930"/>
              <a:ext cx="5700472" cy="278083"/>
              <a:chOff x="571500" y="5165783"/>
              <a:chExt cx="5702300" cy="278172"/>
            </a:xfrm>
          </p:grpSpPr>
          <p:sp>
            <p:nvSpPr>
              <p:cNvPr id="2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Lợi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ích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sử</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dụng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năng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Quản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lý</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phiên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bản</a:t>
                </a:r>
                <a:endParaRPr kumimoji="1" lang="en-US" altLang="ko-KR" sz="1799" dirty="0">
                  <a:solidFill>
                    <a:prstClr val="white">
                      <a:lumMod val="65000"/>
                    </a:prstClr>
                  </a:solidFill>
                  <a:latin typeface="SamsungOne-400" panose="020B0503030303020204" pitchFamily="34" charset="0"/>
                </a:endParaRPr>
              </a:p>
            </p:txBody>
          </p:sp>
          <p:sp>
            <p:nvSpPr>
              <p:cNvPr id="3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9839111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cs typeface="iCiel Samsung Sharp Sans Medium" pitchFamily="2" charset="77"/>
                </a:rPr>
                <a:t>Thuật</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cs typeface="iCiel Samsung Sharp Sans Medium" pitchFamily="2" charset="77"/>
                </a:rPr>
                <a:t> GitHub</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grpSp>
        <p:nvGrpSpPr>
          <p:cNvPr id="15" name="그룹 14">
            <a:extLst>
              <a:ext uri="{FF2B5EF4-FFF2-40B4-BE49-F238E27FC236}">
                <a16:creationId xmlns:a16="http://schemas.microsoft.com/office/drawing/2014/main" id="{D15585C6-1FC8-4615-9C4A-E22A876A6B6D}"/>
              </a:ext>
            </a:extLst>
          </p:cNvPr>
          <p:cNvGrpSpPr/>
          <p:nvPr/>
        </p:nvGrpSpPr>
        <p:grpSpPr>
          <a:xfrm>
            <a:off x="559817" y="1331899"/>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39319"/>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4" name="직사각형 23">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54" name="직사각형 53">
            <a:extLst>
              <a:ext uri="{FF2B5EF4-FFF2-40B4-BE49-F238E27FC236}">
                <a16:creationId xmlns:a16="http://schemas.microsoft.com/office/drawing/2014/main" id="{D8BF98C4-B566-4812-B5F0-560CFBA969E7}"/>
              </a:ext>
            </a:extLst>
          </p:cNvPr>
          <p:cNvSpPr/>
          <p:nvPr/>
        </p:nvSpPr>
        <p:spPr>
          <a:xfrm>
            <a:off x="702940" y="1636608"/>
            <a:ext cx="8640069" cy="2458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gn="just" latinLnBrk="0">
              <a:spcAft>
                <a:spcPts val="1000"/>
              </a:spcAft>
              <a:buClr>
                <a:srgbClr val="193EB0"/>
              </a:buClr>
              <a:buFont typeface="SamsungOne 400" panose="020B0503030303020204" pitchFamily="34" charset="0"/>
              <a:buChar char="‣"/>
            </a:pPr>
            <a:r>
              <a:rPr lang="en-US" altLang="ko-KR" sz="1300" dirty="0" err="1">
                <a:solidFill>
                  <a:schemeClr val="tx1"/>
                </a:solidFill>
                <a:latin typeface="SamsungOne-400" panose="020B0503030303020204" pitchFamily="34" charset="0"/>
                <a:ea typeface="SamsungOne-400" panose="020B0503030303020204" pitchFamily="34" charset="0"/>
              </a:rPr>
              <a:t>Nhánh</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của</a:t>
            </a:r>
            <a:r>
              <a:rPr lang="en-US" altLang="ko-KR" sz="1300" dirty="0">
                <a:solidFill>
                  <a:schemeClr val="tx1"/>
                </a:solidFill>
                <a:latin typeface="SamsungOne-400" panose="020B0503030303020204" pitchFamily="34" charset="0"/>
                <a:ea typeface="SamsungOne-400" panose="020B0503030303020204" pitchFamily="34" charset="0"/>
              </a:rPr>
              <a:t> Git </a:t>
            </a:r>
            <a:r>
              <a:rPr lang="en-US" altLang="ko-KR" sz="1300" dirty="0" err="1">
                <a:solidFill>
                  <a:schemeClr val="tx1"/>
                </a:solidFill>
                <a:latin typeface="SamsungOne-400" panose="020B0503030303020204" pitchFamily="34" charset="0"/>
                <a:ea typeface="SamsungOne-400" panose="020B0503030303020204" pitchFamily="34" charset="0"/>
              </a:rPr>
              <a:t>rất</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nhẹ</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và</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nhanh</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chóng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để</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chuyển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đổi</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vì</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vậy</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có</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thể</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tạo</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một</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nhánh</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hoặc</a:t>
            </a:r>
            <a:r>
              <a:rPr lang="en-US" altLang="ko-KR" sz="1300" dirty="0">
                <a:solidFill>
                  <a:schemeClr val="tx1"/>
                </a:solidFill>
                <a:latin typeface="SamsungOne-400" panose="020B0503030303020204" pitchFamily="34" charset="0"/>
                <a:ea typeface="SamsungOne-400" panose="020B0503030303020204" pitchFamily="34" charset="0"/>
              </a:rPr>
              <a:t> di </a:t>
            </a:r>
            <a:r>
              <a:rPr lang="en-US" altLang="ko-KR" sz="1300" dirty="0" err="1">
                <a:solidFill>
                  <a:schemeClr val="tx1"/>
                </a:solidFill>
                <a:latin typeface="SamsungOne-400" panose="020B0503030303020204" pitchFamily="34" charset="0"/>
                <a:ea typeface="SamsungOne-400" panose="020B0503030303020204" pitchFamily="34" charset="0"/>
              </a:rPr>
              <a:t>chuyển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giữa</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nhiều</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nhánh</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trong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thời</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gian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ngắn</a:t>
            </a:r>
            <a:r>
              <a:rPr lang="en-US" altLang="ko-KR" sz="1300" dirty="0">
                <a:solidFill>
                  <a:schemeClr val="tx1"/>
                </a:solidFill>
                <a:latin typeface="SamsungOne-400" panose="020B0503030303020204" pitchFamily="34" charset="0"/>
                <a:ea typeface="SamsungOne-400" panose="020B0503030303020204" pitchFamily="34" charset="0"/>
              </a:rPr>
              <a:t>.</a:t>
            </a:r>
          </a:p>
          <a:p>
            <a:pPr marL="269875" indent="-92075" algn="just" latinLnBrk="0">
              <a:spcAft>
                <a:spcPts val="1000"/>
              </a:spcAft>
              <a:buClr>
                <a:srgbClr val="193EB0"/>
              </a:buClr>
              <a:buFont typeface="Arial" panose="020B0604020202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Không giống như các hệ thống quản lý phiên bản khác, Git khuyên bạn nên tạo các nhánh và hợp nhất chúng sau</a:t>
            </a:r>
            <a:r>
              <a:rPr lang="en-US" altLang="ko-KR" sz="1300" dirty="0">
                <a:solidFill>
                  <a:schemeClr val="tx1"/>
                </a:solidFill>
                <a:latin typeface="SamsungOne-400" panose="020B0503030303020204" pitchFamily="34" charset="0"/>
                <a:ea typeface="SamsungOne-400" panose="020B0503030303020204" pitchFamily="34" charset="0"/>
              </a:rPr>
              <a:t>.</a:t>
            </a:r>
          </a:p>
          <a:p>
            <a:pPr marL="539750" indent="-361950" algn="just" latinLnBrk="0">
              <a:spcAft>
                <a:spcPts val="1000"/>
              </a:spcAft>
              <a:buClr>
                <a:srgbClr val="193EB0"/>
              </a:buClr>
            </a:pP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a:solidFill>
                  <a:schemeClr val="tx1"/>
                </a:solidFill>
                <a:latin typeface="SamsungOne-400" panose="020B0503030303020204" pitchFamily="34" charset="0"/>
                <a:ea typeface="SamsungOne-400" panose="020B0503030303020204" pitchFamily="34" charset="0"/>
                <a:sym typeface="Wingdings" panose="05000000000000000000" pitchFamily="2" charset="2"/>
              </a:rPr>
              <a:t> </a:t>
            </a:r>
            <a:r>
              <a:rPr lang="vi-VN" altLang="ko-KR" sz="1300" dirty="0">
                <a:solidFill>
                  <a:schemeClr val="tx1"/>
                </a:solidFill>
                <a:latin typeface="SamsungOne-400" panose="020B0503030303020204" pitchFamily="34" charset="0"/>
                <a:ea typeface="SamsungOne-400" panose="020B0503030303020204" pitchFamily="34" charset="0"/>
              </a:rPr>
              <a:t>Tạo một branch là một công việc rất đơn giản như tạo một tập tin 41-byte duy nhất, nhưng nó hỗ trợ Quản lý phiên bản rất hiệu quả</a:t>
            </a:r>
            <a:r>
              <a:rPr lang="en-US" altLang="ko-KR" sz="1300" dirty="0">
                <a:solidFill>
                  <a:schemeClr val="tx1"/>
                </a:solidFill>
                <a:latin typeface="SamsungOne-400" panose="020B0503030303020204" pitchFamily="34" charset="0"/>
                <a:ea typeface="SamsungOne-400" panose="020B0503030303020204" pitchFamily="34" charset="0"/>
              </a:rPr>
              <a:t>.</a:t>
            </a:r>
          </a:p>
          <a:p>
            <a:pPr marL="182563" indent="-182563" algn="just" latinLnBrk="0">
              <a:spcAft>
                <a:spcPts val="10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Toàn bộ bản sao mất hàng chục giây đến hàng chục phút tùy thuộc vào quy mô của dự án, nhưng Git rất nhanh. Ngoài ra, vì thông tin của xác nhận trước đó được lưu mỗi khi bạn xác nhận, bạn có thể biết bắt đầu hợp nhất từ đâu</a:t>
            </a:r>
            <a:r>
              <a:rPr lang="en-US" altLang="ko-KR" sz="1300" dirty="0">
                <a:solidFill>
                  <a:schemeClr val="tx1"/>
                </a:solidFill>
                <a:latin typeface="SamsungOne-400" panose="020B0503030303020204" pitchFamily="34" charset="0"/>
                <a:ea typeface="SamsungOne-400" panose="020B0503030303020204" pitchFamily="34" charset="0"/>
              </a:rPr>
              <a:t> (Merge Base).</a:t>
            </a:r>
          </a:p>
          <a:p>
            <a:pPr marL="193675" algn="just" latinLnBrk="0">
              <a:spcAft>
                <a:spcPts val="1000"/>
              </a:spcAft>
              <a:buClr>
                <a:srgbClr val="193EB0"/>
              </a:buClr>
            </a:pPr>
            <a:r>
              <a:rPr lang="en-US" altLang="ko-KR" sz="1300" dirty="0">
                <a:solidFill>
                  <a:schemeClr val="tx1"/>
                </a:solidFill>
                <a:latin typeface="SamsungOne-400" panose="020B0503030303020204" pitchFamily="34" charset="0"/>
                <a:ea typeface="SamsungOne-400" panose="020B0503030303020204" pitchFamily="34" charset="0"/>
              </a:rPr>
              <a:t> → </a:t>
            </a:r>
            <a:r>
              <a:rPr lang="vi-VN" altLang="ko-KR" sz="1300" dirty="0">
                <a:solidFill>
                  <a:schemeClr val="tx1"/>
                </a:solidFill>
                <a:latin typeface="SamsungOne-400" panose="020B0503030303020204" pitchFamily="34" charset="0"/>
                <a:ea typeface="SamsungOne-400" panose="020B0503030303020204" pitchFamily="34" charset="0"/>
              </a:rPr>
              <a:t>Tính năng này là một tính năng mạnh mẽ để các nhà phát triển thường tạo và sử dụng các nhánh</a:t>
            </a:r>
            <a:r>
              <a:rPr lang="en-US" altLang="ko-KR" sz="1300" dirty="0">
                <a:solidFill>
                  <a:schemeClr val="tx1"/>
                </a:solidFill>
                <a:latin typeface="SamsungOne-400" panose="020B0503030303020204" pitchFamily="34" charset="0"/>
                <a:ea typeface="SamsungOne-400" panose="020B0503030303020204" pitchFamily="34" charset="0"/>
              </a:rPr>
              <a:t>.</a:t>
            </a:r>
            <a:endParaRPr lang="ko-KR" altLang="en-US" sz="1300" dirty="0">
              <a:solidFill>
                <a:schemeClr val="tx1"/>
              </a:solidFill>
              <a:latin typeface="SamsungOne-400" panose="020B0503030303020204" pitchFamily="34" charset="0"/>
              <a:ea typeface="SamsungOne-400" panose="02020603020101020101" pitchFamily="18" charset="-127"/>
            </a:endParaRPr>
          </a:p>
        </p:txBody>
      </p:sp>
    </p:spTree>
    <p:extLst>
      <p:ext uri="{BB962C8B-B14F-4D97-AF65-F5344CB8AC3E}">
        <p14:creationId xmlns:p14="http://schemas.microsoft.com/office/powerpoint/2010/main" val="2077312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cs typeface="iCiel Samsung Sharp Sans Medium" pitchFamily="2" charset="77"/>
                </a:rPr>
                <a:t>Thuật</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cs typeface="iCiel Samsung Sharp Sans Medium" pitchFamily="2" charset="77"/>
                </a:rPr>
                <a:t> GitHub</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54" name="직사각형 53">
            <a:extLst>
              <a:ext uri="{FF2B5EF4-FFF2-40B4-BE49-F238E27FC236}">
                <a16:creationId xmlns:a16="http://schemas.microsoft.com/office/drawing/2014/main" id="{D8BF98C4-B566-4812-B5F0-560CFBA969E7}"/>
              </a:ext>
            </a:extLst>
          </p:cNvPr>
          <p:cNvSpPr/>
          <p:nvPr/>
        </p:nvSpPr>
        <p:spPr>
          <a:xfrm>
            <a:off x="702940" y="1610920"/>
            <a:ext cx="8640069" cy="29769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quá trình phát triển thực tế, chúng ta có thể sử dụng Branch như dưới đây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55600" lvl="1" indent="-174625" latinLnBrk="0">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Chúng tôi viết mã và làm việc trên dự án.
Chúng tôi tạo một nhánh mới (issue_1) để xử lý các vấn đề phát sinh.
Chúng tôi bắt đầu làm việc trên branch mới được 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355600" lvl="1" indent="-174625" latinLnBrk="0">
              <a:spcAft>
                <a:spcPts val="600"/>
              </a:spcAft>
              <a:buClr>
                <a:srgbClr val="193EB0"/>
              </a:buClr>
              <a:buFont typeface="Arial" panose="020B0604020202020204" pitchFamily="34" charset="0"/>
              <a:buChar char="•"/>
            </a:pPr>
            <a:endParaRPr lang="en-US" altLang="ko-KR" sz="9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6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quyết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vấn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này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thấy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vấn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trọng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khắc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phục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ngay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(Hotfix) :</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55600" lvl="1" indent="-174625" latinLnBrk="0">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Đến nhánh Production (không có vấn đề gì) trước khi xử lý các vấn đề mới.
Tạo một nhánh hotfix mới.
Sau khi kiểm tra Hotfix đã sửa, hợp nhất nhánh Hotfix vào nhánh Production.
Đến nhánh (issue_1) bạn đang thực hiện và tiến hành các nhiệm vụ còn lại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D15585C6-1FC8-4615-9C4A-E22A876A6B6D}"/>
              </a:ext>
            </a:extLst>
          </p:cNvPr>
          <p:cNvGrpSpPr/>
          <p:nvPr/>
        </p:nvGrpSpPr>
        <p:grpSpPr>
          <a:xfrm>
            <a:off x="559817" y="1331899"/>
            <a:ext cx="8783192" cy="200055"/>
            <a:chOff x="559817" y="2136914"/>
            <a:chExt cx="8783192" cy="200055"/>
          </a:xfrm>
        </p:grpSpPr>
        <p:sp>
          <p:nvSpPr>
            <p:cNvPr id="12" name="직사각형 11">
              <a:extLst>
                <a:ext uri="{FF2B5EF4-FFF2-40B4-BE49-F238E27FC236}">
                  <a16:creationId xmlns:a16="http://schemas.microsoft.com/office/drawing/2014/main" id="{14569ED4-BE58-42D0-A0D3-891B29014FC4}"/>
                </a:ext>
              </a:extLst>
            </p:cNvPr>
            <p:cNvSpPr/>
            <p:nvPr/>
          </p:nvSpPr>
          <p:spPr>
            <a:xfrm>
              <a:off x="559817" y="2139319"/>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4" name="직사각형 13">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gặp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phát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sinh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616229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13659" y="3133793"/>
            <a:ext cx="8341825"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a:spcBef>
                <a:spcPct val="0"/>
              </a:spcBef>
              <a:spcAft>
                <a:spcPct val="0"/>
              </a:spcAft>
              <a:defRPr/>
            </a:pPr>
            <a:r>
              <a:rPr lang="en-US" altLang="ko-KR" sz="3200" b="1" dirty="0" err="1">
                <a:solidFill>
                  <a:srgbClr val="1D1C1D"/>
                </a:solidFill>
                <a:latin typeface="iCiel Samsung Sharp Sans Regular" pitchFamily="2" charset="77"/>
                <a:ea typeface="iCiel Samsung Sharp Sans Regular" pitchFamily="2" charset="77"/>
                <a:cs typeface="iCiel Samsung Sharp Sans Regular" pitchFamily="2" charset="77"/>
              </a:rPr>
              <a:t>Cách</a:t>
            </a:r>
            <a:r>
              <a:rPr lang="en-US" altLang="ko-KR" sz="3200" b="1" dirty="0">
                <a:solidFill>
                  <a:srgbClr val="1D1C1D"/>
                </a:solidFill>
                <a:latin typeface="iCiel Samsung Sharp Sans Regular" pitchFamily="2" charset="77"/>
                <a:ea typeface="iCiel Samsung Sharp Sans Regular" pitchFamily="2" charset="77"/>
                <a:cs typeface="iCiel Samsung Sharp Sans Regular" pitchFamily="2" charset="77"/>
              </a:rPr>
              <a:t> </a:t>
            </a:r>
            <a:r>
              <a:rPr lang="en-US" altLang="ko-KR" sz="3200" b="1" dirty="0" err="1">
                <a:solidFill>
                  <a:srgbClr val="1D1C1D"/>
                </a:solidFill>
                <a:latin typeface="iCiel Samsung Sharp Sans Regular" pitchFamily="2" charset="77"/>
                <a:ea typeface="iCiel Samsung Sharp Sans Regular" pitchFamily="2" charset="77"/>
                <a:cs typeface="iCiel Samsung Sharp Sans Regular" pitchFamily="2" charset="77"/>
              </a:rPr>
              <a:t>sử</a:t>
            </a:r>
            <a:r>
              <a:rPr lang="en-US" altLang="ko-KR" sz="3200" b="1" dirty="0">
                <a:solidFill>
                  <a:srgbClr val="1D1C1D"/>
                </a:solidFill>
                <a:latin typeface="iCiel Samsung Sharp Sans Regular" pitchFamily="2" charset="77"/>
                <a:ea typeface="iCiel Samsung Sharp Sans Regular" pitchFamily="2" charset="77"/>
                <a:cs typeface="iCiel Samsung Sharp Sans Regular" pitchFamily="2" charset="77"/>
              </a:rPr>
              <a:t> </a:t>
            </a:r>
            <a:r>
              <a:rPr lang="en-US" altLang="ko-KR" sz="3200" b="1" dirty="0" err="1">
                <a:solidFill>
                  <a:srgbClr val="1D1C1D"/>
                </a:solidFill>
                <a:latin typeface="iCiel Samsung Sharp Sans Regular" pitchFamily="2" charset="77"/>
                <a:ea typeface="iCiel Samsung Sharp Sans Regular" pitchFamily="2" charset="77"/>
                <a:cs typeface="iCiel Samsung Sharp Sans Regular" pitchFamily="2" charset="77"/>
              </a:rPr>
              <a:t>dụng</a:t>
            </a:r>
            <a:r>
              <a:rPr lang="en-US" altLang="ko-KR" sz="3200" b="1" dirty="0">
                <a:solidFill>
                  <a:srgbClr val="1D1C1D"/>
                </a:solidFill>
                <a:latin typeface="iCiel Samsung Sharp Sans Regular" pitchFamily="2" charset="77"/>
                <a:ea typeface="iCiel Samsung Sharp Sans Regular" pitchFamily="2" charset="77"/>
                <a:cs typeface="iCiel Samsung Sharp Sans Regular" pitchFamily="2" charset="77"/>
              </a:rPr>
              <a:t> GitHub</a:t>
            </a:r>
            <a:endParaRPr kumimoji="1" lang="ko-KR" altLang="en-US" sz="3200" b="1" dirty="0">
              <a:solidFill>
                <a:prstClr val="black"/>
              </a:solidFill>
              <a:latin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91272"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4.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6" name="그룹 5">
            <a:extLst>
              <a:ext uri="{FF2B5EF4-FFF2-40B4-BE49-F238E27FC236}">
                <a16:creationId xmlns:a16="http://schemas.microsoft.com/office/drawing/2014/main" id="{8F068639-CBE7-4A9A-8B60-14CDE10B0FC3}"/>
              </a:ext>
            </a:extLst>
          </p:cNvPr>
          <p:cNvGrpSpPr/>
          <p:nvPr/>
        </p:nvGrpSpPr>
        <p:grpSpPr>
          <a:xfrm>
            <a:off x="1052896" y="3923539"/>
            <a:ext cx="5700472" cy="1137475"/>
            <a:chOff x="1051307" y="3923538"/>
            <a:chExt cx="5700472" cy="1137475"/>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3924711"/>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4.1. </a:t>
              </a:r>
              <a:r>
                <a:rPr kumimoji="1" lang="vi-VN" altLang="ko-KR" sz="1799" dirty="0">
                  <a:solidFill>
                    <a:prstClr val="black">
                      <a:lumMod val="75000"/>
                      <a:lumOff val="25000"/>
                    </a:prstClr>
                  </a:solidFill>
                  <a:latin typeface="SamsungOne-700" panose="020B0803030303020204" pitchFamily="34" charset="0"/>
                  <a:ea typeface="SamsungOne-700" panose="020B0803030303020204" pitchFamily="34" charset="0"/>
                </a:rPr>
                <a:t>Bài luyện tập GitHub đơn giản</a:t>
              </a:r>
              <a:endParaRPr kumimoji="1" lang="ko-KR" altLang="en-US"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3923538"/>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128" y="4354408"/>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Cách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sử</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dụng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GitHub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việc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theo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cá</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nhân</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35323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28" name="Group 2">
              <a:extLst>
                <a:ext uri="{FF2B5EF4-FFF2-40B4-BE49-F238E27FC236}">
                  <a16:creationId xmlns:a16="http://schemas.microsoft.com/office/drawing/2014/main" id="{5DD676FB-B4EE-42C9-A471-E6CF497FCB25}"/>
                </a:ext>
              </a:extLst>
            </p:cNvPr>
            <p:cNvGrpSpPr/>
            <p:nvPr/>
          </p:nvGrpSpPr>
          <p:grpSpPr>
            <a:xfrm>
              <a:off x="1051307" y="4782930"/>
              <a:ext cx="5700472" cy="278083"/>
              <a:chOff x="571500" y="5165783"/>
              <a:chExt cx="5702300" cy="278172"/>
            </a:xfrm>
          </p:grpSpPr>
          <p:sp>
            <p:nvSpPr>
              <p:cNvPr id="2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4.3. </a:t>
                </a: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Cách sử dụng GitHub thông qua môi trường GUI</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3303490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Cài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đặt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Cấu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hình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tài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khoản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khoản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40" y="2132928"/>
            <a:ext cx="8753632" cy="1099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Truy cập tới https://github.com
Điền thông tin và nhấp vào Sign up.
Chọn Free (Miễn phí).
Tiến hành xác thực người dùng bằng email đã đăng ký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vi-VN" altLang="ko-KR" b="1" dirty="0">
                  <a:solidFill>
                    <a:schemeClr val="bg1"/>
                  </a:solidFill>
                  <a:latin typeface="iCiel Samsung Sharp Sans Medium" pitchFamily="2" charset="77"/>
                  <a:cs typeface="iCiel Samsung Sharp Sans Medium" pitchFamily="2" charset="77"/>
                </a:rPr>
                <a:t>Bài luyện tập GitHub đơn giản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2" name="그룹 1"/>
          <p:cNvGrpSpPr/>
          <p:nvPr/>
        </p:nvGrpSpPr>
        <p:grpSpPr>
          <a:xfrm>
            <a:off x="702940" y="3352167"/>
            <a:ext cx="8753632" cy="2683064"/>
            <a:chOff x="702940" y="3352167"/>
            <a:chExt cx="8753632" cy="2683064"/>
          </a:xfrm>
        </p:grpSpPr>
        <p:pic>
          <p:nvPicPr>
            <p:cNvPr id="12" name="그림 11">
              <a:extLst>
                <a:ext uri="{FF2B5EF4-FFF2-40B4-BE49-F238E27FC236}">
                  <a16:creationId xmlns:a16="http://schemas.microsoft.com/office/drawing/2014/main" id="{E41C6394-CD5D-4D0F-9503-91F8002233F8}"/>
                </a:ext>
              </a:extLst>
            </p:cNvPr>
            <p:cNvPicPr>
              <a:picLocks noChangeAspect="1"/>
            </p:cNvPicPr>
            <p:nvPr/>
          </p:nvPicPr>
          <p:blipFill>
            <a:blip r:embed="rId3"/>
            <a:stretch>
              <a:fillRect/>
            </a:stretch>
          </p:blipFill>
          <p:spPr>
            <a:xfrm>
              <a:off x="702940" y="3352167"/>
              <a:ext cx="4292900" cy="2683063"/>
            </a:xfrm>
            <a:prstGeom prst="rect">
              <a:avLst/>
            </a:prstGeom>
            <a:ln>
              <a:solidFill>
                <a:schemeClr val="tx1">
                  <a:lumMod val="50000"/>
                  <a:lumOff val="50000"/>
                </a:schemeClr>
              </a:solidFill>
            </a:ln>
          </p:spPr>
        </p:pic>
        <p:pic>
          <p:nvPicPr>
            <p:cNvPr id="13" name="그림 12">
              <a:extLst>
                <a:ext uri="{FF2B5EF4-FFF2-40B4-BE49-F238E27FC236}">
                  <a16:creationId xmlns:a16="http://schemas.microsoft.com/office/drawing/2014/main" id="{5DA58296-0CBB-4A49-88C0-AA294B88CED0}"/>
                </a:ext>
              </a:extLst>
            </p:cNvPr>
            <p:cNvPicPr>
              <a:picLocks noChangeAspect="1"/>
            </p:cNvPicPr>
            <p:nvPr/>
          </p:nvPicPr>
          <p:blipFill>
            <a:blip r:embed="rId4"/>
            <a:stretch>
              <a:fillRect/>
            </a:stretch>
          </p:blipFill>
          <p:spPr>
            <a:xfrm>
              <a:off x="5163670" y="3352167"/>
              <a:ext cx="4292902" cy="2683064"/>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4151518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Tạo</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Kho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lưu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trữ</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cá</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nhân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lưu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nhân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40" y="2140485"/>
            <a:ext cx="8753632"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Sau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nút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srgbClr val="1429A0"/>
                </a:solidFill>
                <a:latin typeface="SamsungOne-400" panose="020B0503030303020204" pitchFamily="34" charset="0"/>
                <a:ea typeface="SamsungOne-400" panose="020B0503030303020204" pitchFamily="34" charset="0"/>
              </a:rPr>
              <a:t>Create repository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ở</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Đặt tên Kho lưu trữ và nhấp vào nút </a:t>
            </a:r>
            <a:r>
              <a:rPr lang="en-US" altLang="ko-KR" sz="1300" b="1" dirty="0">
                <a:solidFill>
                  <a:srgbClr val="1429A0"/>
                </a:solidFill>
                <a:latin typeface="SamsungOne-400" panose="020B0503030303020204" pitchFamily="34" charset="0"/>
                <a:ea typeface="SamsungOne-400" panose="020B0503030303020204" pitchFamily="34" charset="0"/>
              </a:rPr>
              <a:t>Create repository</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ở dưới cùng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vi-VN" altLang="ko-KR" b="1" dirty="0">
                  <a:solidFill>
                    <a:schemeClr val="bg1"/>
                  </a:solidFill>
                  <a:latin typeface="iCiel Samsung Sharp Sans Medium" pitchFamily="2" charset="77"/>
                  <a:cs typeface="iCiel Samsung Sharp Sans Medium" pitchFamily="2" charset="77"/>
                </a:rPr>
                <a:t>Bài luyện tập GitHub đơn giản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5" name="그룹 4"/>
          <p:cNvGrpSpPr/>
          <p:nvPr/>
        </p:nvGrpSpPr>
        <p:grpSpPr>
          <a:xfrm>
            <a:off x="702939" y="2881390"/>
            <a:ext cx="8753633" cy="2847574"/>
            <a:chOff x="702939" y="2881390"/>
            <a:chExt cx="8753633" cy="2847574"/>
          </a:xfrm>
        </p:grpSpPr>
        <p:grpSp>
          <p:nvGrpSpPr>
            <p:cNvPr id="2" name="그룹 1"/>
            <p:cNvGrpSpPr/>
            <p:nvPr/>
          </p:nvGrpSpPr>
          <p:grpSpPr>
            <a:xfrm>
              <a:off x="702939" y="2881390"/>
              <a:ext cx="8753633" cy="2847574"/>
              <a:chOff x="702939" y="2941846"/>
              <a:chExt cx="8753633" cy="2847574"/>
            </a:xfrm>
          </p:grpSpPr>
          <p:pic>
            <p:nvPicPr>
              <p:cNvPr id="17" name="Picture 2">
                <a:extLst>
                  <a:ext uri="{FF2B5EF4-FFF2-40B4-BE49-F238E27FC236}">
                    <a16:creationId xmlns:a16="http://schemas.microsoft.com/office/drawing/2014/main" id="{C9FEAC26-C84C-4467-8A22-21C2AF5D360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2864"/>
              <a:stretch/>
            </p:blipFill>
            <p:spPr bwMode="auto">
              <a:xfrm>
                <a:off x="702939" y="2941847"/>
                <a:ext cx="4335225" cy="28475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FFF6CFB4-9E5B-4C54-8F57-439C15AE6C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5213" y="2941846"/>
                <a:ext cx="4271359" cy="2847574"/>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직사각형 12"/>
            <p:cNvSpPr/>
            <p:nvPr/>
          </p:nvSpPr>
          <p:spPr>
            <a:xfrm>
              <a:off x="1851108" y="4142146"/>
              <a:ext cx="1518492" cy="228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Create repository</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 name="직사각형 2"/>
            <p:cNvSpPr/>
            <p:nvPr/>
          </p:nvSpPr>
          <p:spPr>
            <a:xfrm>
              <a:off x="827382" y="4096800"/>
              <a:ext cx="929418" cy="316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5767782" y="5428800"/>
              <a:ext cx="748218" cy="246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6561646" y="5428800"/>
              <a:ext cx="1518492" cy="228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Create repository</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214170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Tạo</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Kho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lưu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trữ</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cá</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nhân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Tạo Kho lưu trữ cá nhân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40" y="2140485"/>
            <a:ext cx="8753632"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Xác nhận rằng Kho lưu trữ từ xa có tên </a:t>
            </a: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example1</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đã được tạo trong tài khoản siciot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Tiến hành như được mô tả trong ... hoặc tạo một kho lưu trữ mới trên dòng lệnh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vi-VN" altLang="ko-KR" b="1" dirty="0">
                  <a:solidFill>
                    <a:schemeClr val="bg1"/>
                  </a:solidFill>
                  <a:latin typeface="iCiel Samsung Sharp Sans Medium" pitchFamily="2" charset="77"/>
                  <a:cs typeface="iCiel Samsung Sharp Sans Medium" pitchFamily="2" charset="77"/>
                </a:rPr>
                <a:t>Bài luyện tập GitHub đơn giản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2" name="그룹 1"/>
          <p:cNvGrpSpPr/>
          <p:nvPr/>
        </p:nvGrpSpPr>
        <p:grpSpPr>
          <a:xfrm>
            <a:off x="712182" y="2798644"/>
            <a:ext cx="8375514" cy="3399674"/>
            <a:chOff x="712182" y="2866657"/>
            <a:chExt cx="8375514" cy="3399674"/>
          </a:xfrm>
        </p:grpSpPr>
        <p:pic>
          <p:nvPicPr>
            <p:cNvPr id="12" name="Picture 8">
              <a:extLst>
                <a:ext uri="{FF2B5EF4-FFF2-40B4-BE49-F238E27FC236}">
                  <a16:creationId xmlns:a16="http://schemas.microsoft.com/office/drawing/2014/main" id="{81F20F45-7CB3-4482-A209-74023C364B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182" y="2866657"/>
              <a:ext cx="5099512" cy="3399674"/>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4779C19C-5A6B-4447-83D8-4E9671BBAE47}"/>
                </a:ext>
              </a:extLst>
            </p:cNvPr>
            <p:cNvSpPr/>
            <p:nvPr/>
          </p:nvSpPr>
          <p:spPr>
            <a:xfrm>
              <a:off x="893355" y="4566494"/>
              <a:ext cx="4780835" cy="11734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직사각형 18">
              <a:extLst>
                <a:ext uri="{FF2B5EF4-FFF2-40B4-BE49-F238E27FC236}">
                  <a16:creationId xmlns:a16="http://schemas.microsoft.com/office/drawing/2014/main" id="{36D8DB43-7CA9-46E4-B4F9-26B892F5C0CE}"/>
                </a:ext>
              </a:extLst>
            </p:cNvPr>
            <p:cNvSpPr/>
            <p:nvPr/>
          </p:nvSpPr>
          <p:spPr>
            <a:xfrm>
              <a:off x="2512663" y="4180349"/>
              <a:ext cx="1365434" cy="1754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7" name="Picture 8">
              <a:extLst>
                <a:ext uri="{FF2B5EF4-FFF2-40B4-BE49-F238E27FC236}">
                  <a16:creationId xmlns:a16="http://schemas.microsoft.com/office/drawing/2014/main" id="{81F20F45-7CB3-4482-A209-74023C364B6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3" t="52746" r="46123" b="15978"/>
            <a:stretch/>
          </p:blipFill>
          <p:spPr bwMode="auto">
            <a:xfrm>
              <a:off x="4579899" y="4136674"/>
              <a:ext cx="4507797" cy="1928227"/>
            </a:xfrm>
            <a:prstGeom prst="rect">
              <a:avLst/>
            </a:prstGeom>
            <a:noFill/>
            <a:ln w="12700">
              <a:solidFill>
                <a:srgbClr val="00B0F0"/>
              </a:solidFill>
            </a:ln>
            <a:extLst>
              <a:ext uri="{909E8E84-426E-40DD-AFC4-6F175D3DCCD1}">
                <a14:hiddenFill xmlns:a14="http://schemas.microsoft.com/office/drawing/2010/main">
                  <a:solidFill>
                    <a:srgbClr val="FFFFFF"/>
                  </a:solidFill>
                </a14:hiddenFill>
              </a:ext>
            </a:extLst>
          </p:spPr>
        </p:pic>
      </p:grpSp>
      <p:sp>
        <p:nvSpPr>
          <p:cNvPr id="4" name="직사각형 3"/>
          <p:cNvSpPr/>
          <p:nvPr/>
        </p:nvSpPr>
        <p:spPr>
          <a:xfrm>
            <a:off x="4579899" y="3488589"/>
            <a:ext cx="3068151" cy="35332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https://github.com/siciot/example.git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6" name="직선 화살표 연결선 5"/>
          <p:cNvCxnSpPr/>
          <p:nvPr/>
        </p:nvCxnSpPr>
        <p:spPr>
          <a:xfrm flipH="1">
            <a:off x="3878097" y="3841913"/>
            <a:ext cx="707081" cy="27042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1506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Thao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Push My Document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token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nhân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40" y="2140485"/>
            <a:ext cx="8753632"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Do sự thay đổi gần đây của phương thức xác thực của GitHub, việc gửi token là bắt buộc, vì vậy phải phát hành mã thông báo cá nhân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Nhấp vào mũi tên xuống trên Your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profile → Settings → Developer Settings.</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vi-VN" altLang="ko-KR" b="1" dirty="0">
                  <a:solidFill>
                    <a:schemeClr val="bg1"/>
                  </a:solidFill>
                  <a:latin typeface="iCiel Samsung Sharp Sans Medium" pitchFamily="2" charset="77"/>
                  <a:cs typeface="iCiel Samsung Sharp Sans Medium" pitchFamily="2" charset="77"/>
                </a:rPr>
                <a:t>Bài luyện tập GitHub đơn giản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3" name="그룹 2"/>
          <p:cNvGrpSpPr/>
          <p:nvPr/>
        </p:nvGrpSpPr>
        <p:grpSpPr>
          <a:xfrm>
            <a:off x="712182" y="3056031"/>
            <a:ext cx="8712248" cy="2879542"/>
            <a:chOff x="712182" y="3056031"/>
            <a:chExt cx="8712248" cy="2879542"/>
          </a:xfrm>
        </p:grpSpPr>
        <p:grpSp>
          <p:nvGrpSpPr>
            <p:cNvPr id="2" name="그룹 1">
              <a:extLst>
                <a:ext uri="{FF2B5EF4-FFF2-40B4-BE49-F238E27FC236}">
                  <a16:creationId xmlns:a16="http://schemas.microsoft.com/office/drawing/2014/main" id="{2E3C0F81-1FE3-4DC6-A0E6-FEE9BDE50F62}"/>
                </a:ext>
              </a:extLst>
            </p:cNvPr>
            <p:cNvGrpSpPr/>
            <p:nvPr/>
          </p:nvGrpSpPr>
          <p:grpSpPr>
            <a:xfrm>
              <a:off x="712182" y="3056031"/>
              <a:ext cx="8712248" cy="2879542"/>
              <a:chOff x="712182" y="2869419"/>
              <a:chExt cx="8712248" cy="2879542"/>
            </a:xfrm>
          </p:grpSpPr>
          <p:pic>
            <p:nvPicPr>
              <p:cNvPr id="17" name="Picture 2">
                <a:extLst>
                  <a:ext uri="{FF2B5EF4-FFF2-40B4-BE49-F238E27FC236}">
                    <a16:creationId xmlns:a16="http://schemas.microsoft.com/office/drawing/2014/main" id="{C564A4E2-B39E-47CF-BE8A-234DDAF646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182" y="2869419"/>
                <a:ext cx="4319313" cy="287954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79B4BB2-F9F8-43DB-925A-FAFEE0D25C4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3810" y="2869419"/>
                <a:ext cx="4260620" cy="2840414"/>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직사각형 19">
              <a:extLst>
                <a:ext uri="{FF2B5EF4-FFF2-40B4-BE49-F238E27FC236}">
                  <a16:creationId xmlns:a16="http://schemas.microsoft.com/office/drawing/2014/main" id="{398BC393-8C50-47A8-B347-31F2D6246D31}"/>
                </a:ext>
              </a:extLst>
            </p:cNvPr>
            <p:cNvSpPr/>
            <p:nvPr/>
          </p:nvSpPr>
          <p:spPr>
            <a:xfrm>
              <a:off x="5274892" y="5102437"/>
              <a:ext cx="589866"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 name="직사각형 20">
              <a:extLst>
                <a:ext uri="{FF2B5EF4-FFF2-40B4-BE49-F238E27FC236}">
                  <a16:creationId xmlns:a16="http://schemas.microsoft.com/office/drawing/2014/main" id="{95F3D3A5-0EB8-4712-AEF4-E55BF093B2F1}"/>
                </a:ext>
              </a:extLst>
            </p:cNvPr>
            <p:cNvSpPr/>
            <p:nvPr/>
          </p:nvSpPr>
          <p:spPr>
            <a:xfrm>
              <a:off x="4175361" y="4712970"/>
              <a:ext cx="206139" cy="111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8" name="그룹 7"/>
          <p:cNvGrpSpPr/>
          <p:nvPr/>
        </p:nvGrpSpPr>
        <p:grpSpPr>
          <a:xfrm>
            <a:off x="2963975" y="4592068"/>
            <a:ext cx="1161682" cy="353324"/>
            <a:chOff x="2871838" y="4647828"/>
            <a:chExt cx="1161682" cy="353324"/>
          </a:xfrm>
        </p:grpSpPr>
        <p:sp>
          <p:nvSpPr>
            <p:cNvPr id="22" name="직사각형 21"/>
            <p:cNvSpPr/>
            <p:nvPr/>
          </p:nvSpPr>
          <p:spPr>
            <a:xfrm>
              <a:off x="2871838" y="4647828"/>
              <a:ext cx="712931" cy="35332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Help</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7" name="직선 화살표 연결선 6"/>
            <p:cNvCxnSpPr/>
            <p:nvPr/>
          </p:nvCxnSpPr>
          <p:spPr>
            <a:xfrm>
              <a:off x="3584769" y="4824490"/>
              <a:ext cx="448751" cy="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그룹 11"/>
          <p:cNvGrpSpPr/>
          <p:nvPr/>
        </p:nvGrpSpPr>
        <p:grpSpPr>
          <a:xfrm>
            <a:off x="5864758" y="4994124"/>
            <a:ext cx="1666630" cy="353324"/>
            <a:chOff x="5864758" y="4994124"/>
            <a:chExt cx="1666630" cy="353324"/>
          </a:xfrm>
        </p:grpSpPr>
        <p:sp>
          <p:nvSpPr>
            <p:cNvPr id="26" name="직사각형 25"/>
            <p:cNvSpPr/>
            <p:nvPr/>
          </p:nvSpPr>
          <p:spPr>
            <a:xfrm>
              <a:off x="6398158" y="4994124"/>
              <a:ext cx="1133230" cy="35332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Applications</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10" name="직선 화살표 연결선 9"/>
            <p:cNvCxnSpPr/>
            <p:nvPr/>
          </p:nvCxnSpPr>
          <p:spPr>
            <a:xfrm flipH="1">
              <a:off x="5864758" y="5170786"/>
              <a:ext cx="533400" cy="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5888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Thao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Push My Document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token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nhân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40" y="2139855"/>
            <a:ext cx="8753632"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token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nhâns</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Generate 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token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vi-VN" altLang="ko-KR" b="1" dirty="0">
                  <a:solidFill>
                    <a:schemeClr val="bg1"/>
                  </a:solidFill>
                  <a:latin typeface="iCiel Samsung Sharp Sans Medium" pitchFamily="2" charset="77"/>
                  <a:cs typeface="iCiel Samsung Sharp Sans Medium" pitchFamily="2" charset="77"/>
                </a:rPr>
                <a:t>Bài luyện tập GitHub đơn giản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2" name="그룹 1"/>
          <p:cNvGrpSpPr/>
          <p:nvPr/>
        </p:nvGrpSpPr>
        <p:grpSpPr>
          <a:xfrm>
            <a:off x="712182" y="2828556"/>
            <a:ext cx="7340794" cy="2243226"/>
            <a:chOff x="712182" y="2866656"/>
            <a:chExt cx="7340794" cy="2243226"/>
          </a:xfrm>
        </p:grpSpPr>
        <p:pic>
          <p:nvPicPr>
            <p:cNvPr id="26" name="Picture 6">
              <a:extLst>
                <a:ext uri="{FF2B5EF4-FFF2-40B4-BE49-F238E27FC236}">
                  <a16:creationId xmlns:a16="http://schemas.microsoft.com/office/drawing/2014/main" id="{9EDBF2EE-199A-437E-810D-56CE911C2A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4163"/>
            <a:stretch/>
          </p:blipFill>
          <p:spPr bwMode="auto">
            <a:xfrm>
              <a:off x="712182" y="2866656"/>
              <a:ext cx="7340794" cy="2243226"/>
            </a:xfrm>
            <a:prstGeom prst="rect">
              <a:avLst/>
            </a:prstGeom>
            <a:noFill/>
            <a:extLst>
              <a:ext uri="{909E8E84-426E-40DD-AFC4-6F175D3DCCD1}">
                <a14:hiddenFill xmlns:a14="http://schemas.microsoft.com/office/drawing/2010/main">
                  <a:solidFill>
                    <a:srgbClr val="FFFFFF"/>
                  </a:solidFill>
                </a14:hiddenFill>
              </a:ext>
            </a:extLst>
          </p:spPr>
        </p:pic>
        <p:sp>
          <p:nvSpPr>
            <p:cNvPr id="30" name="직사각형 29">
              <a:extLst>
                <a:ext uri="{FF2B5EF4-FFF2-40B4-BE49-F238E27FC236}">
                  <a16:creationId xmlns:a16="http://schemas.microsoft.com/office/drawing/2014/main" id="{398BC393-8C50-47A8-B347-31F2D6246D31}"/>
                </a:ext>
              </a:extLst>
            </p:cNvPr>
            <p:cNvSpPr/>
            <p:nvPr/>
          </p:nvSpPr>
          <p:spPr>
            <a:xfrm>
              <a:off x="4400600" y="4213412"/>
              <a:ext cx="1560929" cy="25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1" name="직사각형 30">
              <a:extLst>
                <a:ext uri="{FF2B5EF4-FFF2-40B4-BE49-F238E27FC236}">
                  <a16:creationId xmlns:a16="http://schemas.microsoft.com/office/drawing/2014/main" id="{95F3D3A5-0EB8-4712-AEF4-E55BF093B2F1}"/>
                </a:ext>
              </a:extLst>
            </p:cNvPr>
            <p:cNvSpPr/>
            <p:nvPr/>
          </p:nvSpPr>
          <p:spPr>
            <a:xfrm>
              <a:off x="921296" y="4464358"/>
              <a:ext cx="1131621" cy="2152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7" name="그룹 16"/>
          <p:cNvGrpSpPr/>
          <p:nvPr/>
        </p:nvGrpSpPr>
        <p:grpSpPr>
          <a:xfrm>
            <a:off x="3929278" y="4426258"/>
            <a:ext cx="2662022" cy="1114385"/>
            <a:chOff x="6398158" y="4286328"/>
            <a:chExt cx="2662022" cy="1114385"/>
          </a:xfrm>
        </p:grpSpPr>
        <p:sp>
          <p:nvSpPr>
            <p:cNvPr id="18" name="직사각형 17"/>
            <p:cNvSpPr/>
            <p:nvPr/>
          </p:nvSpPr>
          <p:spPr>
            <a:xfrm>
              <a:off x="6398158" y="5047389"/>
              <a:ext cx="2662022" cy="35332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Generate a </a:t>
              </a:r>
              <a:r>
                <a:rPr lang="en-US" altLang="ko-KR" sz="1300" b="1" dirty="0" err="1">
                  <a:solidFill>
                    <a:schemeClr val="bg1"/>
                  </a:solidFill>
                  <a:latin typeface="SamsungOne-400" panose="020B0503030303020204" pitchFamily="34" charset="0"/>
                  <a:ea typeface="SamsungOne-400" panose="020B0503030303020204" pitchFamily="34" charset="0"/>
                </a:rPr>
                <a:t>Mã</a:t>
              </a:r>
              <a:r>
                <a:rPr lang="en-US" altLang="ko-KR" sz="1300" b="1" dirty="0">
                  <a:solidFill>
                    <a:schemeClr val="bg1"/>
                  </a:solidFill>
                  <a:latin typeface="SamsungOne-400" panose="020B0503030303020204" pitchFamily="34" charset="0"/>
                  <a:ea typeface="SamsungOne-400" panose="020B0503030303020204" pitchFamily="34" charset="0"/>
                </a:rPr>
                <a:t> token </a:t>
              </a:r>
              <a:r>
                <a:rPr lang="en-US" altLang="ko-KR" sz="1300" b="1" dirty="0" err="1">
                  <a:solidFill>
                    <a:schemeClr val="bg1"/>
                  </a:solidFill>
                  <a:latin typeface="SamsungOne-400" panose="020B0503030303020204" pitchFamily="34" charset="0"/>
                  <a:ea typeface="SamsungOne-400" panose="020B0503030303020204" pitchFamily="34" charset="0"/>
                </a:rPr>
                <a:t>truy</a:t>
              </a:r>
              <a:r>
                <a:rPr lang="en-US" altLang="ko-KR" sz="1300" b="1" dirty="0">
                  <a:solidFill>
                    <a:schemeClr val="bg1"/>
                  </a:solidFill>
                  <a:latin typeface="SamsungOne-400" panose="020B0503030303020204" pitchFamily="34" charset="0"/>
                  <a:ea typeface="SamsungOne-400" panose="020B0503030303020204" pitchFamily="34" charset="0"/>
                </a:rPr>
                <a:t> </a:t>
              </a:r>
              <a:r>
                <a:rPr lang="en-US" altLang="ko-KR" sz="1300" b="1" dirty="0" err="1">
                  <a:solidFill>
                    <a:schemeClr val="bg1"/>
                  </a:solidFill>
                  <a:latin typeface="SamsungOne-400" panose="020B0503030303020204" pitchFamily="34" charset="0"/>
                  <a:ea typeface="SamsungOne-400" panose="020B0503030303020204" pitchFamily="34" charset="0"/>
                </a:rPr>
                <a:t>cập</a:t>
              </a:r>
              <a:r>
                <a:rPr lang="en-US" altLang="ko-KR" sz="1300" b="1" dirty="0">
                  <a:solidFill>
                    <a:schemeClr val="bg1"/>
                  </a:solidFill>
                  <a:latin typeface="SamsungOne-400" panose="020B0503030303020204" pitchFamily="34" charset="0"/>
                  <a:ea typeface="SamsungOne-400" panose="020B0503030303020204" pitchFamily="34" charset="0"/>
                </a:rPr>
                <a:t> </a:t>
              </a:r>
              <a:r>
                <a:rPr lang="en-US" altLang="ko-KR" sz="1300" b="1" dirty="0" err="1">
                  <a:solidFill>
                    <a:schemeClr val="bg1"/>
                  </a:solidFill>
                  <a:latin typeface="SamsungOne-400" panose="020B0503030303020204" pitchFamily="34" charset="0"/>
                  <a:ea typeface="SamsungOne-400" panose="020B0503030303020204" pitchFamily="34" charset="0"/>
                </a:rPr>
                <a:t>cá</a:t>
              </a:r>
              <a:r>
                <a:rPr lang="en-US" altLang="ko-KR" sz="1300" b="1" dirty="0">
                  <a:solidFill>
                    <a:schemeClr val="bg1"/>
                  </a:solidFill>
                  <a:latin typeface="SamsungOne-400" panose="020B0503030303020204" pitchFamily="34" charset="0"/>
                  <a:ea typeface="SamsungOne-400" panose="020B0503030303020204" pitchFamily="34" charset="0"/>
                </a:rPr>
                <a:t> </a:t>
              </a:r>
              <a:r>
                <a:rPr lang="en-US" altLang="ko-KR" sz="1300" b="1" dirty="0" err="1">
                  <a:solidFill>
                    <a:schemeClr val="bg1"/>
                  </a:solidFill>
                  <a:latin typeface="SamsungOne-400" panose="020B0503030303020204" pitchFamily="34" charset="0"/>
                  <a:ea typeface="SamsungOne-400" panose="020B0503030303020204" pitchFamily="34" charset="0"/>
                </a:rPr>
                <a:t>nhân</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19" name="직선 화살표 연결선 18"/>
            <p:cNvCxnSpPr>
              <a:stCxn id="18" idx="0"/>
            </p:cNvCxnSpPr>
            <p:nvPr/>
          </p:nvCxnSpPr>
          <p:spPr>
            <a:xfrm flipV="1">
              <a:off x="7729169" y="4286328"/>
              <a:ext cx="0" cy="76106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그룹 21"/>
          <p:cNvGrpSpPr/>
          <p:nvPr/>
        </p:nvGrpSpPr>
        <p:grpSpPr>
          <a:xfrm>
            <a:off x="921296" y="4641476"/>
            <a:ext cx="1919620" cy="899167"/>
            <a:chOff x="6398158" y="4501546"/>
            <a:chExt cx="2662022" cy="899167"/>
          </a:xfrm>
        </p:grpSpPr>
        <p:sp>
          <p:nvSpPr>
            <p:cNvPr id="25" name="직사각형 24"/>
            <p:cNvSpPr/>
            <p:nvPr/>
          </p:nvSpPr>
          <p:spPr>
            <a:xfrm>
              <a:off x="6398158" y="5047389"/>
              <a:ext cx="2662022" cy="35332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err="1">
                  <a:solidFill>
                    <a:schemeClr val="bg1"/>
                  </a:solidFill>
                  <a:latin typeface="SamsungOne-400" panose="020B0503030303020204" pitchFamily="34" charset="0"/>
                  <a:ea typeface="SamsungOne-400" panose="020B0503030303020204" pitchFamily="34" charset="0"/>
                </a:rPr>
                <a:t>Mã</a:t>
              </a:r>
              <a:r>
                <a:rPr lang="en-US" altLang="ko-KR" sz="1300" b="1" dirty="0">
                  <a:solidFill>
                    <a:schemeClr val="bg1"/>
                  </a:solidFill>
                  <a:latin typeface="SamsungOne-400" panose="020B0503030303020204" pitchFamily="34" charset="0"/>
                  <a:ea typeface="SamsungOne-400" panose="020B0503030303020204" pitchFamily="34" charset="0"/>
                </a:rPr>
                <a:t> token </a:t>
              </a:r>
              <a:r>
                <a:rPr lang="en-US" altLang="ko-KR" sz="1300" b="1" dirty="0" err="1">
                  <a:solidFill>
                    <a:schemeClr val="bg1"/>
                  </a:solidFill>
                  <a:latin typeface="SamsungOne-400" panose="020B0503030303020204" pitchFamily="34" charset="0"/>
                  <a:ea typeface="SamsungOne-400" panose="020B0503030303020204" pitchFamily="34" charset="0"/>
                </a:rPr>
                <a:t>truy</a:t>
              </a:r>
              <a:r>
                <a:rPr lang="en-US" altLang="ko-KR" sz="1300" b="1" dirty="0">
                  <a:solidFill>
                    <a:schemeClr val="bg1"/>
                  </a:solidFill>
                  <a:latin typeface="SamsungOne-400" panose="020B0503030303020204" pitchFamily="34" charset="0"/>
                  <a:ea typeface="SamsungOne-400" panose="020B0503030303020204" pitchFamily="34" charset="0"/>
                </a:rPr>
                <a:t> </a:t>
              </a:r>
              <a:r>
                <a:rPr lang="en-US" altLang="ko-KR" sz="1300" b="1" dirty="0" err="1">
                  <a:solidFill>
                    <a:schemeClr val="bg1"/>
                  </a:solidFill>
                  <a:latin typeface="SamsungOne-400" panose="020B0503030303020204" pitchFamily="34" charset="0"/>
                  <a:ea typeface="SamsungOne-400" panose="020B0503030303020204" pitchFamily="34" charset="0"/>
                </a:rPr>
                <a:t>cập</a:t>
              </a:r>
              <a:r>
                <a:rPr lang="en-US" altLang="ko-KR" sz="1300" b="1" dirty="0">
                  <a:solidFill>
                    <a:schemeClr val="bg1"/>
                  </a:solidFill>
                  <a:latin typeface="SamsungOne-400" panose="020B0503030303020204" pitchFamily="34" charset="0"/>
                  <a:ea typeface="SamsungOne-400" panose="020B0503030303020204" pitchFamily="34" charset="0"/>
                </a:rPr>
                <a:t> </a:t>
              </a:r>
              <a:r>
                <a:rPr lang="en-US" altLang="ko-KR" sz="1300" b="1" dirty="0" err="1">
                  <a:solidFill>
                    <a:schemeClr val="bg1"/>
                  </a:solidFill>
                  <a:latin typeface="SamsungOne-400" panose="020B0503030303020204" pitchFamily="34" charset="0"/>
                  <a:ea typeface="SamsungOne-400" panose="020B0503030303020204" pitchFamily="34" charset="0"/>
                </a:rPr>
                <a:t>cá</a:t>
              </a:r>
              <a:r>
                <a:rPr lang="en-US" altLang="ko-KR" sz="1300" b="1" dirty="0">
                  <a:solidFill>
                    <a:schemeClr val="bg1"/>
                  </a:solidFill>
                  <a:latin typeface="SamsungOne-400" panose="020B0503030303020204" pitchFamily="34" charset="0"/>
                  <a:ea typeface="SamsungOne-400" panose="020B0503030303020204" pitchFamily="34" charset="0"/>
                </a:rPr>
                <a:t> </a:t>
              </a:r>
              <a:r>
                <a:rPr lang="en-US" altLang="ko-KR" sz="1300" b="1" dirty="0" err="1">
                  <a:solidFill>
                    <a:schemeClr val="bg1"/>
                  </a:solidFill>
                  <a:latin typeface="SamsungOne-400" panose="020B0503030303020204" pitchFamily="34" charset="0"/>
                  <a:ea typeface="SamsungOne-400" panose="020B0503030303020204" pitchFamily="34" charset="0"/>
                </a:rPr>
                <a:t>nhâns</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32" name="직선 화살표 연결선 31"/>
            <p:cNvCxnSpPr/>
            <p:nvPr/>
          </p:nvCxnSpPr>
          <p:spPr>
            <a:xfrm flipV="1">
              <a:off x="7361029" y="4501546"/>
              <a:ext cx="0" cy="54584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55306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Thao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Push My Document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token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nhân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3787389" y="2161198"/>
            <a:ext cx="5669183" cy="14996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chưa biết chi tiết cách sử dụng GitHub, hãy chọn tất cả các checkbox để thoải mái sử dụng token cho bất kỳ mục đích nào.
Trường Note được sử dụng như một ghi chú ngắn gọn về mục đích phát hành token.
Đặt ngày hết hạn trong khoảng thời gian thuận tiện cho bạn.
Sau khi hoàn thành, hãy nhấp vào nút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Generate token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ở dưới cùng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vi-VN" altLang="ko-KR" b="1" dirty="0">
                  <a:solidFill>
                    <a:schemeClr val="bg1"/>
                  </a:solidFill>
                  <a:latin typeface="iCiel Samsung Sharp Sans Medium" pitchFamily="2" charset="77"/>
                  <a:cs typeface="iCiel Samsung Sharp Sans Medium" pitchFamily="2" charset="77"/>
                </a:rPr>
                <a:t>Bài luyện tập GitHub đơn giản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pic>
        <p:nvPicPr>
          <p:cNvPr id="13" name="그림 12" descr="텍스트이(가) 표시된 사진&#10;&#10;자동 생성된 설명">
            <a:extLst>
              <a:ext uri="{FF2B5EF4-FFF2-40B4-BE49-F238E27FC236}">
                <a16:creationId xmlns:a16="http://schemas.microsoft.com/office/drawing/2014/main" id="{8ABEDD20-50D1-4715-B5E6-CF01A4FE06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295" t="6759" r="20452" b="7656"/>
          <a:stretch/>
        </p:blipFill>
        <p:spPr>
          <a:xfrm>
            <a:off x="702940" y="2216055"/>
            <a:ext cx="2909148" cy="4016794"/>
          </a:xfrm>
          <a:prstGeom prst="rect">
            <a:avLst/>
          </a:prstGeom>
        </p:spPr>
      </p:pic>
    </p:spTree>
    <p:extLst>
      <p:ext uri="{BB962C8B-B14F-4D97-AF65-F5344CB8AC3E}">
        <p14:creationId xmlns:p14="http://schemas.microsoft.com/office/powerpoint/2010/main" val="3382399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Thao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Push My Document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token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nhân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40" y="2139855"/>
            <a:ext cx="5464778"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chép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token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biểu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tượng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đĩa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mềm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màu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xanh</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phía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chép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vi-VN" altLang="ko-KR" b="1" dirty="0">
                  <a:solidFill>
                    <a:schemeClr val="bg1"/>
                  </a:solidFill>
                  <a:latin typeface="iCiel Samsung Sharp Sans Medium" pitchFamily="2" charset="77"/>
                  <a:cs typeface="iCiel Samsung Sharp Sans Medium" pitchFamily="2" charset="77"/>
                </a:rPr>
                <a:t>Bài luyện tập GitHub đơn giản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8" name="그룹 7"/>
          <p:cNvGrpSpPr/>
          <p:nvPr/>
        </p:nvGrpSpPr>
        <p:grpSpPr>
          <a:xfrm>
            <a:off x="712182" y="2796946"/>
            <a:ext cx="7155947" cy="2586808"/>
            <a:chOff x="712182" y="2796946"/>
            <a:chExt cx="7155947" cy="2586808"/>
          </a:xfrm>
        </p:grpSpPr>
        <p:pic>
          <p:nvPicPr>
            <p:cNvPr id="11" name="Picture 2">
              <a:extLst>
                <a:ext uri="{FF2B5EF4-FFF2-40B4-BE49-F238E27FC236}">
                  <a16:creationId xmlns:a16="http://schemas.microsoft.com/office/drawing/2014/main" id="{8D2D9BEA-74A6-49E3-B962-C757BD6D5F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872" t="12481" r="23526" b="49983"/>
            <a:stretch/>
          </p:blipFill>
          <p:spPr bwMode="auto">
            <a:xfrm>
              <a:off x="712182" y="2796946"/>
              <a:ext cx="7155947" cy="2586808"/>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03864B88-0066-471D-A741-6E31DF9DE795}"/>
                </a:ext>
              </a:extLst>
            </p:cNvPr>
            <p:cNvSpPr/>
            <p:nvPr/>
          </p:nvSpPr>
          <p:spPr>
            <a:xfrm>
              <a:off x="4817290" y="4508456"/>
              <a:ext cx="192804" cy="159559"/>
            </a:xfrm>
            <a:prstGeom prst="rect">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grpSp>
          <p:nvGrpSpPr>
            <p:cNvPr id="7" name="그룹 6"/>
            <p:cNvGrpSpPr/>
            <p:nvPr/>
          </p:nvGrpSpPr>
          <p:grpSpPr>
            <a:xfrm>
              <a:off x="5021944" y="4335852"/>
              <a:ext cx="1232589" cy="492248"/>
              <a:chOff x="5558973" y="1498309"/>
              <a:chExt cx="1232589" cy="492248"/>
            </a:xfrm>
          </p:grpSpPr>
          <p:pic>
            <p:nvPicPr>
              <p:cNvPr id="13" name="Picture 2">
                <a:extLst>
                  <a:ext uri="{FF2B5EF4-FFF2-40B4-BE49-F238E27FC236}">
                    <a16:creationId xmlns:a16="http://schemas.microsoft.com/office/drawing/2014/main" id="{8D2D9BEA-74A6-49E3-B962-C757BD6D5FA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516" t="37107" r="44223" b="60247"/>
              <a:stretch/>
            </p:blipFill>
            <p:spPr bwMode="auto">
              <a:xfrm>
                <a:off x="6319407" y="1498309"/>
                <a:ext cx="472155" cy="492248"/>
              </a:xfrm>
              <a:prstGeom prst="rect">
                <a:avLst/>
              </a:prstGeom>
              <a:ln w="12700">
                <a:solidFill>
                  <a:srgbClr val="00B0F0"/>
                </a:solidFill>
                <a:tailEnd type="triangle"/>
              </a:ln>
              <a:extLst>
                <a:ext uri="{909E8E84-426E-40DD-AFC4-6F175D3DCCD1}">
                  <a14:hiddenFill xmlns:a14="http://schemas.microsoft.com/office/drawing/2010/main">
                    <a:solidFill>
                      <a:srgbClr val="FFFFFF"/>
                    </a:solidFill>
                  </a14:hiddenFill>
                </a:ext>
              </a:extLst>
            </p:spPr>
          </p:pic>
          <p:cxnSp>
            <p:nvCxnSpPr>
              <p:cNvPr id="4" name="직선 화살표 연결선 3"/>
              <p:cNvCxnSpPr/>
              <p:nvPr/>
            </p:nvCxnSpPr>
            <p:spPr>
              <a:xfrm flipH="1">
                <a:off x="5558973" y="1744433"/>
                <a:ext cx="760434" cy="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1028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cs typeface="iCiel Samsung Sharp Sans Medium" pitchFamily="2" charset="77"/>
                </a:rPr>
                <a:t>Giới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thiệu</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tính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năng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Quản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phiên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bản</a:t>
              </a:r>
              <a:endParaRPr lang="en-US" altLang="ko-KR"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32" name="직사각형 31">
            <a:extLst>
              <a:ext uri="{FF2B5EF4-FFF2-40B4-BE49-F238E27FC236}">
                <a16:creationId xmlns:a16="http://schemas.microsoft.com/office/drawing/2014/main" id="{18070020-AD49-412D-B6C9-D47B3E8D7E9D}"/>
              </a:ext>
            </a:extLst>
          </p:cNvPr>
          <p:cNvSpPr/>
          <p:nvPr/>
        </p:nvSpPr>
        <p:spPr>
          <a:xfrm>
            <a:off x="504177" y="1831476"/>
            <a:ext cx="8680048" cy="7001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vi-VN" altLang="ko-KR" sz="1600" dirty="0">
                <a:solidFill>
                  <a:schemeClr val="tx1">
                    <a:lumMod val="85000"/>
                    <a:lumOff val="15000"/>
                  </a:schemeClr>
                </a:solidFill>
                <a:latin typeface="SamsungOne-400" panose="020B0503030303020204" pitchFamily="34" charset="0"/>
                <a:ea typeface="SamsungOne-400" panose="020B0503030303020204" pitchFamily="34" charset="0"/>
              </a:rPr>
              <a:t>'Quản lý phiên bản' là một trong những kỹ năng thiết yếu trong kỹ thuật phần mềm bởi vì tất cả các phần mềm đều có mã nguồn và chức năng được phát triển thường xuyên liên tục</a:t>
            </a:r>
            <a: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grpSp>
        <p:nvGrpSpPr>
          <p:cNvPr id="2" name="그룹 1"/>
          <p:cNvGrpSpPr/>
          <p:nvPr/>
        </p:nvGrpSpPr>
        <p:grpSpPr>
          <a:xfrm>
            <a:off x="558800" y="2737720"/>
            <a:ext cx="8797238" cy="1675449"/>
            <a:chOff x="558800" y="2859349"/>
            <a:chExt cx="8797238" cy="1675449"/>
          </a:xfrm>
        </p:grpSpPr>
        <p:grpSp>
          <p:nvGrpSpPr>
            <p:cNvPr id="15" name="그룹 14">
              <a:extLst>
                <a:ext uri="{FF2B5EF4-FFF2-40B4-BE49-F238E27FC236}">
                  <a16:creationId xmlns:a16="http://schemas.microsoft.com/office/drawing/2014/main" id="{D15585C6-1FC8-4615-9C4A-E22A876A6B6D}"/>
                </a:ext>
              </a:extLst>
            </p:cNvPr>
            <p:cNvGrpSpPr/>
            <p:nvPr/>
          </p:nvGrpSpPr>
          <p:grpSpPr>
            <a:xfrm>
              <a:off x="558800" y="2859349"/>
              <a:ext cx="8783192" cy="646331"/>
              <a:chOff x="559817" y="2136914"/>
              <a:chExt cx="8783192" cy="646331"/>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defRPr/>
                </a:pPr>
                <a:endParaRPr lang="ko-KR" altLang="en-US">
                  <a:solidFill>
                    <a:prstClr val="white"/>
                  </a:solidFill>
                  <a:latin typeface="SamsungOne-400" panose="02020603020101020101" pitchFamily="18" charset="-127"/>
                  <a:ea typeface="SamsungOne-400" panose="02020603020101020101" pitchFamily="18" charset="-127"/>
                </a:endParaRPr>
              </a:p>
            </p:txBody>
          </p:sp>
          <p:sp>
            <p:nvSpPr>
              <p:cNvPr id="17" name="직사각형 16">
                <a:extLst>
                  <a:ext uri="{FF2B5EF4-FFF2-40B4-BE49-F238E27FC236}">
                    <a16:creationId xmlns:a16="http://schemas.microsoft.com/office/drawing/2014/main" id="{97EC28A6-DD84-4FEF-84BE-A8DBE1B0A7E9}"/>
                  </a:ext>
                </a:extLst>
              </p:cNvPr>
              <p:cNvSpPr/>
              <p:nvPr/>
            </p:nvSpPr>
            <p:spPr>
              <a:xfrm>
                <a:off x="712182" y="2136914"/>
                <a:ext cx="8630827"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Quản lý phiên bản có nghĩa là quản lý nhiều phiên bản khác nhau của mã nguồn. Và không chỉ là mã nguồn mà còn cả những thay đổi trong bộ tài liệu liên quan ,bao gồm cả tài liệu thiết kế, cũng được phân loại bằng cách cung cấp cho chúng một 'phiên bản’ ký hiệu từ chữ số hoặc chữ cái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48" name="직사각형 47">
              <a:extLst>
                <a:ext uri="{FF2B5EF4-FFF2-40B4-BE49-F238E27FC236}">
                  <a16:creationId xmlns:a16="http://schemas.microsoft.com/office/drawing/2014/main" id="{97EC28A6-DD84-4FEF-84BE-A8DBE1B0A7E9}"/>
                </a:ext>
              </a:extLst>
            </p:cNvPr>
            <p:cNvSpPr/>
            <p:nvPr/>
          </p:nvSpPr>
          <p:spPr>
            <a:xfrm>
              <a:off x="725211" y="3573424"/>
              <a:ext cx="8630827"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Thông qua 'phiên bản' đã được xác định, có thể theo dõi thời gian thay đổi, các nội dung đã thay đổi và người đã thực hiện thay đổi đó</a:t>
              </a:r>
              <a:r>
                <a:rPr lang="en-US" altLang="ko-KR" sz="1300" dirty="0">
                  <a:solidFill>
                    <a:schemeClr val="tx1">
                      <a:lumMod val="85000"/>
                      <a:lumOff val="15000"/>
                    </a:schemeClr>
                  </a:solidFill>
                  <a:latin typeface="SamsungOne-400" panose="020B0503030303020204" pitchFamily="34" charset="0"/>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49" name="그룹 48">
              <a:extLst>
                <a:ext uri="{FF2B5EF4-FFF2-40B4-BE49-F238E27FC236}">
                  <a16:creationId xmlns:a16="http://schemas.microsoft.com/office/drawing/2014/main" id="{D15585C6-1FC8-4615-9C4A-E22A876A6B6D}"/>
                </a:ext>
              </a:extLst>
            </p:cNvPr>
            <p:cNvGrpSpPr/>
            <p:nvPr/>
          </p:nvGrpSpPr>
          <p:grpSpPr>
            <a:xfrm>
              <a:off x="558800" y="4103911"/>
              <a:ext cx="8783192" cy="430887"/>
              <a:chOff x="559817" y="2136914"/>
              <a:chExt cx="8783192" cy="430887"/>
            </a:xfrm>
          </p:grpSpPr>
          <p:sp>
            <p:nvSpPr>
              <p:cNvPr id="50" name="직사각형 4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defRPr/>
                </a:pPr>
                <a:endParaRPr lang="ko-KR" altLang="en-US">
                  <a:solidFill>
                    <a:prstClr val="white"/>
                  </a:solidFill>
                  <a:latin typeface="SamsungOne-400" panose="02020603020101020101" pitchFamily="18" charset="-127"/>
                  <a:ea typeface="SamsungOne-400" panose="02020603020101020101" pitchFamily="18" charset="-127"/>
                </a:endParaRPr>
              </a:p>
            </p:txBody>
          </p:sp>
          <p:sp>
            <p:nvSpPr>
              <p:cNvPr id="51" name="직사각형 50">
                <a:extLst>
                  <a:ext uri="{FF2B5EF4-FFF2-40B4-BE49-F238E27FC236}">
                    <a16:creationId xmlns:a16="http://schemas.microsoft.com/office/drawing/2014/main"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Với việc dung lượng của phần mềm ngày càng lớn hơn, phức tạp hơn và đa dạng hơn, tất cả các nhà phát triển phần mềm cần hiểu về Quản lý phiên bản để sử dụng nó một cách hiệu quả nhất có thể</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grpSp>
        <p:nvGrpSpPr>
          <p:cNvPr id="7" name="그룹 6">
            <a:extLst>
              <a:ext uri="{FF2B5EF4-FFF2-40B4-BE49-F238E27FC236}">
                <a16:creationId xmlns:a16="http://schemas.microsoft.com/office/drawing/2014/main" id="{256ABC59-154D-4026-ABEE-520AA466B736}"/>
              </a:ext>
            </a:extLst>
          </p:cNvPr>
          <p:cNvGrpSpPr/>
          <p:nvPr/>
        </p:nvGrpSpPr>
        <p:grpSpPr>
          <a:xfrm>
            <a:off x="1474727" y="4642073"/>
            <a:ext cx="7224646" cy="1656843"/>
            <a:chOff x="1425917" y="4429756"/>
            <a:chExt cx="7224646" cy="1656843"/>
          </a:xfrm>
        </p:grpSpPr>
        <p:pic>
          <p:nvPicPr>
            <p:cNvPr id="52" name="그림 51">
              <a:extLst>
                <a:ext uri="{FF2B5EF4-FFF2-40B4-BE49-F238E27FC236}">
                  <a16:creationId xmlns:a16="http://schemas.microsoft.com/office/drawing/2014/main" id="{5DF7F549-BE91-45E6-8CC4-236622241444}"/>
                </a:ext>
              </a:extLst>
            </p:cNvPr>
            <p:cNvPicPr>
              <a:picLocks noChangeAspect="1"/>
            </p:cNvPicPr>
            <p:nvPr/>
          </p:nvPicPr>
          <p:blipFill rotWithShape="1">
            <a:blip r:embed="rId3">
              <a:duotone>
                <a:schemeClr val="accent5">
                  <a:shade val="45000"/>
                  <a:satMod val="135000"/>
                </a:schemeClr>
                <a:prstClr val="white"/>
              </a:duotone>
            </a:blip>
            <a:srcRect t="4938"/>
            <a:stretch/>
          </p:blipFill>
          <p:spPr>
            <a:xfrm>
              <a:off x="1425917" y="4481351"/>
              <a:ext cx="7201322" cy="1600199"/>
            </a:xfrm>
            <a:prstGeom prst="rect">
              <a:avLst/>
            </a:prstGeom>
          </p:spPr>
        </p:pic>
        <p:sp>
          <p:nvSpPr>
            <p:cNvPr id="5" name="직사각형 4">
              <a:extLst>
                <a:ext uri="{FF2B5EF4-FFF2-40B4-BE49-F238E27FC236}">
                  <a16:creationId xmlns:a16="http://schemas.microsoft.com/office/drawing/2014/main" id="{9EEFB26E-C868-4030-A05A-19AAD0EF9834}"/>
                </a:ext>
              </a:extLst>
            </p:cNvPr>
            <p:cNvSpPr/>
            <p:nvPr/>
          </p:nvSpPr>
          <p:spPr>
            <a:xfrm>
              <a:off x="1706252" y="4580607"/>
              <a:ext cx="556181" cy="3684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32822780-6131-40BE-8667-63D3E44052D0}"/>
                </a:ext>
              </a:extLst>
            </p:cNvPr>
            <p:cNvSpPr txBox="1"/>
            <p:nvPr/>
          </p:nvSpPr>
          <p:spPr>
            <a:xfrm>
              <a:off x="1634727" y="4563183"/>
              <a:ext cx="710451" cy="492443"/>
            </a:xfrm>
            <a:prstGeom prst="rect">
              <a:avLst/>
            </a:prstGeom>
            <a:noFill/>
          </p:spPr>
          <p:txBody>
            <a:bodyPr wrap="none" rtlCol="0">
              <a:spAutoFit/>
            </a:bodyPr>
            <a:lstStyle/>
            <a:p>
              <a:r>
                <a:rPr lang="en-US" altLang="ko-KR" sz="1300" b="1" dirty="0" err="1">
                  <a:solidFill>
                    <a:srgbClr val="1429A0"/>
                  </a:solidFill>
                  <a:latin typeface="SamsungOne-400" panose="020B0503030303020204" pitchFamily="34" charset="0"/>
                  <a:ea typeface="SamsungOne-400" panose="020B0503030303020204" pitchFamily="34" charset="0"/>
                </a:rPr>
                <a:t>Nhánh</a:t>
              </a:r>
              <a:r>
                <a:rPr lang="en-US" altLang="ko-KR" sz="1300" b="1" dirty="0">
                  <a:solidFill>
                    <a:srgbClr val="1429A0"/>
                  </a:solidFill>
                  <a:latin typeface="SamsungOne-400" panose="020B0503030303020204" pitchFamily="34" charset="0"/>
                  <a:ea typeface="SamsungOne-400" panose="020B0503030303020204" pitchFamily="34" charset="0"/>
                </a:rPr>
                <a:t> </a:t>
              </a:r>
            </a:p>
            <a:p>
              <a:r>
                <a:rPr lang="en-US" altLang="ko-KR" sz="1300" b="1" dirty="0" err="1">
                  <a:solidFill>
                    <a:srgbClr val="1429A0"/>
                  </a:solidFill>
                  <a:latin typeface="SamsungOne-400" panose="020B0503030303020204" pitchFamily="34" charset="0"/>
                  <a:ea typeface="SamsungOne-400" panose="020B0503030303020204" pitchFamily="34" charset="0"/>
                </a:rPr>
                <a:t>chính</a:t>
              </a:r>
              <a:endParaRPr lang="ko-KR" altLang="en-US" sz="1300" b="1" dirty="0">
                <a:solidFill>
                  <a:srgbClr val="1429A0"/>
                </a:solidFill>
                <a:latin typeface="SamsungOne-400" panose="020B0503030303020204" pitchFamily="34" charset="0"/>
              </a:endParaRPr>
            </a:p>
          </p:txBody>
        </p:sp>
        <p:sp>
          <p:nvSpPr>
            <p:cNvPr id="23" name="직사각형 22">
              <a:extLst>
                <a:ext uri="{FF2B5EF4-FFF2-40B4-BE49-F238E27FC236}">
                  <a16:creationId xmlns:a16="http://schemas.microsoft.com/office/drawing/2014/main" id="{F906D386-EF76-4209-98D7-1D333A029BFD}"/>
                </a:ext>
              </a:extLst>
            </p:cNvPr>
            <p:cNvSpPr/>
            <p:nvPr/>
          </p:nvSpPr>
          <p:spPr>
            <a:xfrm>
              <a:off x="3307426" y="4506012"/>
              <a:ext cx="265333" cy="2444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51EDFDB4-90E6-443B-90E5-5C6CD6957978}"/>
                </a:ext>
              </a:extLst>
            </p:cNvPr>
            <p:cNvSpPr txBox="1"/>
            <p:nvPr/>
          </p:nvSpPr>
          <p:spPr>
            <a:xfrm>
              <a:off x="3240741" y="4429756"/>
              <a:ext cx="373820" cy="307777"/>
            </a:xfrm>
            <a:prstGeom prst="rect">
              <a:avLst/>
            </a:prstGeom>
            <a:noFill/>
          </p:spPr>
          <p:txBody>
            <a:bodyPr wrap="none" rtlCol="0">
              <a:spAutoFit/>
            </a:bodyPr>
            <a:lstStyle/>
            <a:p>
              <a:r>
                <a:rPr lang="en-US" altLang="ko-KR" sz="1400" b="1" dirty="0">
                  <a:solidFill>
                    <a:srgbClr val="1429A0"/>
                  </a:solidFill>
                  <a:latin typeface="SamsungOne-400" panose="020B0503030303020204" pitchFamily="34" charset="0"/>
                  <a:ea typeface="SamsungOne-400" panose="020B0503030303020204" pitchFamily="34" charset="0"/>
                </a:rPr>
                <a:t>V1</a:t>
              </a:r>
              <a:endParaRPr lang="ko-KR" altLang="en-US" sz="1400" b="1" dirty="0">
                <a:solidFill>
                  <a:srgbClr val="1429A0"/>
                </a:solidFill>
                <a:latin typeface="SamsungOne-400" panose="020B0503030303020204" pitchFamily="34" charset="0"/>
              </a:endParaRPr>
            </a:p>
          </p:txBody>
        </p:sp>
        <p:sp>
          <p:nvSpPr>
            <p:cNvPr id="25" name="직사각형 24">
              <a:extLst>
                <a:ext uri="{FF2B5EF4-FFF2-40B4-BE49-F238E27FC236}">
                  <a16:creationId xmlns:a16="http://schemas.microsoft.com/office/drawing/2014/main" id="{B597ED91-BAB5-4C5B-8910-16771401B7C2}"/>
                </a:ext>
              </a:extLst>
            </p:cNvPr>
            <p:cNvSpPr/>
            <p:nvPr/>
          </p:nvSpPr>
          <p:spPr>
            <a:xfrm>
              <a:off x="7021587" y="4553146"/>
              <a:ext cx="265333" cy="2011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C38C7815-906F-48F8-9206-5ED1149D3759}"/>
                </a:ext>
              </a:extLst>
            </p:cNvPr>
            <p:cNvSpPr txBox="1"/>
            <p:nvPr/>
          </p:nvSpPr>
          <p:spPr>
            <a:xfrm>
              <a:off x="6908099" y="4445572"/>
              <a:ext cx="388248" cy="307777"/>
            </a:xfrm>
            <a:prstGeom prst="rect">
              <a:avLst/>
            </a:prstGeom>
            <a:noFill/>
          </p:spPr>
          <p:txBody>
            <a:bodyPr wrap="none" rtlCol="0">
              <a:spAutoFit/>
            </a:bodyPr>
            <a:lstStyle/>
            <a:p>
              <a:r>
                <a:rPr lang="en-US" altLang="ko-KR" sz="1400" b="1" dirty="0">
                  <a:solidFill>
                    <a:srgbClr val="1429A0"/>
                  </a:solidFill>
                  <a:latin typeface="SamsungOne-400" panose="020B0503030303020204" pitchFamily="34" charset="0"/>
                  <a:ea typeface="SamsungOne-400" panose="020B0503030303020204" pitchFamily="34" charset="0"/>
                </a:rPr>
                <a:t>V2</a:t>
              </a:r>
              <a:endParaRPr lang="ko-KR" altLang="en-US" sz="1400" b="1" dirty="0">
                <a:solidFill>
                  <a:srgbClr val="1429A0"/>
                </a:solidFill>
                <a:latin typeface="SamsungOne-400" panose="020B0503030303020204" pitchFamily="34" charset="0"/>
              </a:endParaRPr>
            </a:p>
          </p:txBody>
        </p:sp>
        <p:sp>
          <p:nvSpPr>
            <p:cNvPr id="28" name="직사각형 27">
              <a:extLst>
                <a:ext uri="{FF2B5EF4-FFF2-40B4-BE49-F238E27FC236}">
                  <a16:creationId xmlns:a16="http://schemas.microsoft.com/office/drawing/2014/main" id="{3051F08E-8125-491A-95E7-BA7E7958E617}"/>
                </a:ext>
              </a:extLst>
            </p:cNvPr>
            <p:cNvSpPr/>
            <p:nvPr/>
          </p:nvSpPr>
          <p:spPr>
            <a:xfrm>
              <a:off x="7763305" y="4685121"/>
              <a:ext cx="532284" cy="197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0D1BF7CC-C860-443B-85FF-9913BCDE00CF}"/>
                </a:ext>
              </a:extLst>
            </p:cNvPr>
            <p:cNvSpPr txBox="1"/>
            <p:nvPr/>
          </p:nvSpPr>
          <p:spPr>
            <a:xfrm>
              <a:off x="7715692" y="4618645"/>
              <a:ext cx="934871" cy="292388"/>
            </a:xfrm>
            <a:prstGeom prst="rect">
              <a:avLst/>
            </a:prstGeom>
            <a:noFill/>
          </p:spPr>
          <p:txBody>
            <a:bodyPr wrap="none" rtlCol="0">
              <a:spAutoFit/>
            </a:bodyPr>
            <a:lstStyle/>
            <a:p>
              <a:r>
                <a:rPr lang="en-US" altLang="ko-KR" sz="1300" b="1" dirty="0" err="1">
                  <a:solidFill>
                    <a:srgbClr val="1429A0"/>
                  </a:solidFill>
                  <a:latin typeface="SamsungOne-400" panose="020B0503030303020204" pitchFamily="34" charset="0"/>
                  <a:ea typeface="SamsungOne-400" panose="020B0503030303020204" pitchFamily="34" charset="0"/>
                </a:rPr>
                <a:t>Phát</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hành</a:t>
              </a:r>
              <a:endParaRPr lang="ko-KR" altLang="en-US" sz="1300" b="1" dirty="0">
                <a:solidFill>
                  <a:srgbClr val="1429A0"/>
                </a:solidFill>
                <a:latin typeface="SamsungOne-400" panose="020B0503030303020204" pitchFamily="34" charset="0"/>
              </a:endParaRPr>
            </a:p>
          </p:txBody>
        </p:sp>
        <p:sp>
          <p:nvSpPr>
            <p:cNvPr id="30" name="직사각형 29">
              <a:extLst>
                <a:ext uri="{FF2B5EF4-FFF2-40B4-BE49-F238E27FC236}">
                  <a16:creationId xmlns:a16="http://schemas.microsoft.com/office/drawing/2014/main" id="{3639BBFF-B3C2-4C8D-BE77-921261454F9C}"/>
                </a:ext>
              </a:extLst>
            </p:cNvPr>
            <p:cNvSpPr/>
            <p:nvPr/>
          </p:nvSpPr>
          <p:spPr>
            <a:xfrm>
              <a:off x="2477235" y="5094353"/>
              <a:ext cx="556181" cy="3684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9FBB8CC6-8524-4EA1-932D-BF9B3AA44542}"/>
                </a:ext>
              </a:extLst>
            </p:cNvPr>
            <p:cNvSpPr txBox="1"/>
            <p:nvPr/>
          </p:nvSpPr>
          <p:spPr>
            <a:xfrm>
              <a:off x="2391056" y="5032363"/>
              <a:ext cx="671979" cy="492443"/>
            </a:xfrm>
            <a:prstGeom prst="rect">
              <a:avLst/>
            </a:prstGeom>
            <a:noFill/>
          </p:spPr>
          <p:txBody>
            <a:bodyPr wrap="none" rtlCol="0">
              <a:spAutoFit/>
            </a:bodyPr>
            <a:lstStyle/>
            <a:p>
              <a:pPr algn="ctr"/>
              <a:r>
                <a:rPr lang="en-US" altLang="ko-KR" sz="1300" b="1" dirty="0" err="1">
                  <a:solidFill>
                    <a:srgbClr val="1429A0"/>
                  </a:solidFill>
                  <a:latin typeface="SamsungOne-400" panose="020B0503030303020204" pitchFamily="34" charset="0"/>
                  <a:ea typeface="SamsungOne-400" panose="020B0503030303020204" pitchFamily="34" charset="0"/>
                </a:rPr>
                <a:t>Nhánh</a:t>
              </a:r>
              <a:endParaRPr lang="en-US" altLang="ko-KR" sz="1300" b="1" dirty="0">
                <a:solidFill>
                  <a:srgbClr val="1429A0"/>
                </a:solidFill>
                <a:latin typeface="SamsungOne-400" panose="020B0503030303020204" pitchFamily="34" charset="0"/>
                <a:ea typeface="SamsungOne-400" panose="020B0503030303020204" pitchFamily="34" charset="0"/>
              </a:endParaRPr>
            </a:p>
            <a:p>
              <a:pPr algn="ctr"/>
              <a:r>
                <a:rPr lang="en-US" altLang="ko-KR" sz="1300" b="1" dirty="0" err="1">
                  <a:solidFill>
                    <a:srgbClr val="1429A0"/>
                  </a:solidFill>
                  <a:latin typeface="SamsungOne-400" panose="020B0503030303020204" pitchFamily="34" charset="0"/>
                  <a:ea typeface="SamsungOne-400" panose="020B0503030303020204" pitchFamily="34" charset="0"/>
                </a:rPr>
                <a:t>rẽ</a:t>
              </a:r>
              <a:endParaRPr lang="ko-KR" altLang="en-US" sz="1300" b="1" dirty="0">
                <a:solidFill>
                  <a:srgbClr val="1429A0"/>
                </a:solidFill>
                <a:latin typeface="SamsungOne-400" panose="020B0503030303020204" pitchFamily="34" charset="0"/>
              </a:endParaRPr>
            </a:p>
          </p:txBody>
        </p:sp>
        <p:sp>
          <p:nvSpPr>
            <p:cNvPr id="33" name="직사각형 32">
              <a:extLst>
                <a:ext uri="{FF2B5EF4-FFF2-40B4-BE49-F238E27FC236}">
                  <a16:creationId xmlns:a16="http://schemas.microsoft.com/office/drawing/2014/main" id="{0268CCF9-D84F-4479-BCB9-0C5C590579EC}"/>
                </a:ext>
              </a:extLst>
            </p:cNvPr>
            <p:cNvSpPr/>
            <p:nvPr/>
          </p:nvSpPr>
          <p:spPr>
            <a:xfrm>
              <a:off x="4160551" y="5656146"/>
              <a:ext cx="1080752" cy="3684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8F26BB9-5268-483F-B807-C308213FE3B9}"/>
                </a:ext>
              </a:extLst>
            </p:cNvPr>
            <p:cNvSpPr txBox="1"/>
            <p:nvPr/>
          </p:nvSpPr>
          <p:spPr>
            <a:xfrm>
              <a:off x="3889439" y="5594156"/>
              <a:ext cx="1797148" cy="492443"/>
            </a:xfrm>
            <a:prstGeom prst="rect">
              <a:avLst/>
            </a:prstGeom>
            <a:noFill/>
          </p:spPr>
          <p:txBody>
            <a:bodyPr wrap="square" rtlCol="0">
              <a:spAutoFit/>
            </a:bodyPr>
            <a:lstStyle/>
            <a:p>
              <a:pPr algn="ctr"/>
              <a:r>
                <a:rPr lang="en-US" altLang="ko-KR" sz="1300" b="1" dirty="0" err="1">
                  <a:solidFill>
                    <a:srgbClr val="1429A0"/>
                  </a:solidFill>
                  <a:latin typeface="SamsungOne-400" panose="020B0503030303020204" pitchFamily="34" charset="0"/>
                  <a:ea typeface="SamsungOne-400" panose="020B0503030303020204" pitchFamily="34" charset="0"/>
                </a:rPr>
                <a:t>Phát</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triển</a:t>
              </a:r>
              <a:endParaRPr lang="en-US" altLang="ko-KR" sz="1300" b="1" dirty="0">
                <a:solidFill>
                  <a:srgbClr val="1429A0"/>
                </a:solidFill>
                <a:latin typeface="SamsungOne-400" panose="020B0503030303020204" pitchFamily="34" charset="0"/>
                <a:ea typeface="SamsungOne-400" panose="020B0503030303020204" pitchFamily="34" charset="0"/>
              </a:endParaRPr>
            </a:p>
            <a:p>
              <a:pPr algn="ctr"/>
              <a:r>
                <a:rPr lang="en-US" altLang="ko-KR" sz="1300" b="1" dirty="0" err="1">
                  <a:solidFill>
                    <a:srgbClr val="1429A0"/>
                  </a:solidFill>
                  <a:latin typeface="SamsungOne-400" panose="020B0503030303020204" pitchFamily="34" charset="0"/>
                  <a:ea typeface="SamsungOne-400" panose="020B0503030303020204" pitchFamily="34" charset="0"/>
                </a:rPr>
                <a:t>và</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thử</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nghiệm</a:t>
              </a:r>
              <a:endParaRPr lang="ko-KR" altLang="en-US" sz="1300" b="1" dirty="0">
                <a:solidFill>
                  <a:srgbClr val="1429A0"/>
                </a:solidFill>
                <a:latin typeface="SamsungOne-400" panose="020B0503030303020204" pitchFamily="34" charset="0"/>
              </a:endParaRPr>
            </a:p>
          </p:txBody>
        </p:sp>
        <p:grpSp>
          <p:nvGrpSpPr>
            <p:cNvPr id="6" name="그룹 5">
              <a:extLst>
                <a:ext uri="{FF2B5EF4-FFF2-40B4-BE49-F238E27FC236}">
                  <a16:creationId xmlns:a16="http://schemas.microsoft.com/office/drawing/2014/main" id="{3493FBB2-4347-40EF-B420-FBA32B0DD8AF}"/>
                </a:ext>
              </a:extLst>
            </p:cNvPr>
            <p:cNvGrpSpPr/>
            <p:nvPr/>
          </p:nvGrpSpPr>
          <p:grpSpPr>
            <a:xfrm>
              <a:off x="6935938" y="5032362"/>
              <a:ext cx="556181" cy="492443"/>
              <a:chOff x="6828734" y="5666257"/>
              <a:chExt cx="556181" cy="492443"/>
            </a:xfrm>
          </p:grpSpPr>
          <p:sp>
            <p:nvSpPr>
              <p:cNvPr id="35" name="직사각형 34">
                <a:extLst>
                  <a:ext uri="{FF2B5EF4-FFF2-40B4-BE49-F238E27FC236}">
                    <a16:creationId xmlns:a16="http://schemas.microsoft.com/office/drawing/2014/main" id="{AEF9854C-280D-481C-84A1-64583F64FD7F}"/>
                  </a:ext>
                </a:extLst>
              </p:cNvPr>
              <p:cNvSpPr/>
              <p:nvPr/>
            </p:nvSpPr>
            <p:spPr>
              <a:xfrm>
                <a:off x="6828734" y="5728247"/>
                <a:ext cx="556181" cy="3684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20A8B4F8-00C7-4D9E-A07F-6445DD3B4408}"/>
                  </a:ext>
                </a:extLst>
              </p:cNvPr>
              <p:cNvSpPr txBox="1"/>
              <p:nvPr/>
            </p:nvSpPr>
            <p:spPr>
              <a:xfrm>
                <a:off x="6837134" y="5666257"/>
                <a:ext cx="482825" cy="492443"/>
              </a:xfrm>
              <a:prstGeom prst="rect">
                <a:avLst/>
              </a:prstGeom>
              <a:noFill/>
            </p:spPr>
            <p:txBody>
              <a:bodyPr wrap="none" rtlCol="0">
                <a:spAutoFit/>
              </a:bodyPr>
              <a:lstStyle/>
              <a:p>
                <a:pPr algn="ctr"/>
                <a:r>
                  <a:rPr lang="en-US" altLang="ko-KR" sz="1300" b="1" dirty="0" err="1">
                    <a:solidFill>
                      <a:srgbClr val="1429A0"/>
                    </a:solidFill>
                    <a:latin typeface="SamsungOne-400" panose="020B0503030303020204" pitchFamily="34" charset="0"/>
                    <a:ea typeface="SamsungOne-400" panose="020B0503030303020204" pitchFamily="34" charset="0"/>
                  </a:rPr>
                  <a:t>Kết</a:t>
                </a:r>
                <a:r>
                  <a:rPr lang="en-US" altLang="ko-KR" sz="1300" b="1" dirty="0">
                    <a:solidFill>
                      <a:srgbClr val="1429A0"/>
                    </a:solidFill>
                    <a:latin typeface="SamsungOne-400" panose="020B0503030303020204" pitchFamily="34" charset="0"/>
                    <a:ea typeface="SamsungOne-400" panose="020B0503030303020204" pitchFamily="34" charset="0"/>
                  </a:rPr>
                  <a:t> </a:t>
                </a:r>
              </a:p>
              <a:p>
                <a:pPr algn="ctr"/>
                <a:r>
                  <a:rPr lang="en-US" altLang="ko-KR" sz="1300" b="1" dirty="0" err="1">
                    <a:solidFill>
                      <a:srgbClr val="1429A0"/>
                    </a:solidFill>
                    <a:latin typeface="SamsungOne-400" panose="020B0503030303020204" pitchFamily="34" charset="0"/>
                    <a:ea typeface="SamsungOne-400" panose="020B0503030303020204" pitchFamily="34" charset="0"/>
                  </a:rPr>
                  <a:t>hợp</a:t>
                </a:r>
                <a:endParaRPr lang="ko-KR" altLang="en-US" sz="1300" b="1" dirty="0">
                  <a:solidFill>
                    <a:srgbClr val="1429A0"/>
                  </a:solidFill>
                  <a:latin typeface="SamsungOne-400" panose="020B0503030303020204" pitchFamily="34" charset="0"/>
                </a:endParaRPr>
              </a:p>
            </p:txBody>
          </p:sp>
        </p:grpSp>
      </p:grpSp>
      <p:sp>
        <p:nvSpPr>
          <p:cNvPr id="37" name="직사각형 36">
            <a:extLst>
              <a:ext uri="{FF2B5EF4-FFF2-40B4-BE49-F238E27FC236}">
                <a16:creationId xmlns:a16="http://schemas.microsoft.com/office/drawing/2014/main" id="{1DE148A8-2126-4718-99A8-98C64D842BCE}"/>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Quản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lý</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phiên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bản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129081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Thao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Push My Document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Tạo kho lưu trữ cá nhân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39" y="2139855"/>
            <a:ext cx="8631561"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Trên PC, hãy chuyển đến thư mục bạn muốn kết nối với Kho lưu trữ từ xa GitHub → Nhấp chuột phải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Git Bash Here.</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vi-VN" altLang="ko-KR" b="1" dirty="0">
                  <a:solidFill>
                    <a:schemeClr val="bg1"/>
                  </a:solidFill>
                  <a:latin typeface="iCiel Samsung Sharp Sans Medium" pitchFamily="2" charset="77"/>
                  <a:cs typeface="iCiel Samsung Sharp Sans Medium" pitchFamily="2" charset="77"/>
                </a:rPr>
                <a:t>Bài luyện tập GitHub đơn giản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pic>
        <p:nvPicPr>
          <p:cNvPr id="13" name="그림 12">
            <a:extLst>
              <a:ext uri="{FF2B5EF4-FFF2-40B4-BE49-F238E27FC236}">
                <a16:creationId xmlns:a16="http://schemas.microsoft.com/office/drawing/2014/main" id="{C37324B6-98D9-4034-B4AF-7BB94893C155}"/>
              </a:ext>
            </a:extLst>
          </p:cNvPr>
          <p:cNvPicPr>
            <a:picLocks noChangeAspect="1"/>
          </p:cNvPicPr>
          <p:nvPr/>
        </p:nvPicPr>
        <p:blipFill rotWithShape="1">
          <a:blip r:embed="rId3"/>
          <a:srcRect l="55509" t="51697" r="3293" b="9114"/>
          <a:stretch/>
        </p:blipFill>
        <p:spPr>
          <a:xfrm>
            <a:off x="702938" y="3080793"/>
            <a:ext cx="4573005" cy="2446908"/>
          </a:xfrm>
          <a:prstGeom prst="rect">
            <a:avLst/>
          </a:prstGeom>
        </p:spPr>
      </p:pic>
      <p:sp>
        <p:nvSpPr>
          <p:cNvPr id="12" name="직사각형 11">
            <a:extLst>
              <a:ext uri="{FF2B5EF4-FFF2-40B4-BE49-F238E27FC236}">
                <a16:creationId xmlns:a16="http://schemas.microsoft.com/office/drawing/2014/main" id="{03864B88-0066-471D-A741-6E31DF9DE795}"/>
              </a:ext>
            </a:extLst>
          </p:cNvPr>
          <p:cNvSpPr/>
          <p:nvPr/>
        </p:nvSpPr>
        <p:spPr>
          <a:xfrm>
            <a:off x="2429689" y="3470684"/>
            <a:ext cx="1692367" cy="1914116"/>
          </a:xfrm>
          <a:prstGeom prst="rect">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grpSp>
        <p:nvGrpSpPr>
          <p:cNvPr id="10" name="그룹 9"/>
          <p:cNvGrpSpPr/>
          <p:nvPr/>
        </p:nvGrpSpPr>
        <p:grpSpPr>
          <a:xfrm>
            <a:off x="4122056" y="2685371"/>
            <a:ext cx="3805929" cy="3553522"/>
            <a:chOff x="4122056" y="2685371"/>
            <a:chExt cx="3805929" cy="3553522"/>
          </a:xfrm>
        </p:grpSpPr>
        <p:grpSp>
          <p:nvGrpSpPr>
            <p:cNvPr id="5" name="그룹 4"/>
            <p:cNvGrpSpPr/>
            <p:nvPr/>
          </p:nvGrpSpPr>
          <p:grpSpPr>
            <a:xfrm>
              <a:off x="4122056" y="2685371"/>
              <a:ext cx="3805929" cy="3553522"/>
              <a:chOff x="4122056" y="2685371"/>
              <a:chExt cx="3805929" cy="3553522"/>
            </a:xfrm>
          </p:grpSpPr>
          <p:pic>
            <p:nvPicPr>
              <p:cNvPr id="11" name="그림 10">
                <a:extLst>
                  <a:ext uri="{FF2B5EF4-FFF2-40B4-BE49-F238E27FC236}">
                    <a16:creationId xmlns:a16="http://schemas.microsoft.com/office/drawing/2014/main" id="{C37324B6-98D9-4034-B4AF-7BB94893C155}"/>
                  </a:ext>
                </a:extLst>
              </p:cNvPr>
              <p:cNvPicPr>
                <a:picLocks noChangeAspect="1"/>
              </p:cNvPicPr>
              <p:nvPr/>
            </p:nvPicPr>
            <p:blipFill rotWithShape="1">
              <a:blip r:embed="rId3"/>
              <a:srcRect l="70907" t="57628" r="13573" b="11340"/>
              <a:stretch/>
            </p:blipFill>
            <p:spPr>
              <a:xfrm>
                <a:off x="4768472" y="2685371"/>
                <a:ext cx="3159513" cy="3553522"/>
              </a:xfrm>
              <a:prstGeom prst="rect">
                <a:avLst/>
              </a:prstGeom>
              <a:ln w="12700">
                <a:solidFill>
                  <a:srgbClr val="00B0F0"/>
                </a:solidFill>
                <a:tailEnd type="triangle"/>
              </a:ln>
            </p:spPr>
          </p:pic>
          <p:cxnSp>
            <p:nvCxnSpPr>
              <p:cNvPr id="3" name="직선 화살표 연결선 2"/>
              <p:cNvCxnSpPr/>
              <p:nvPr/>
            </p:nvCxnSpPr>
            <p:spPr>
              <a:xfrm flipH="1">
                <a:off x="4122056" y="4409823"/>
                <a:ext cx="646417" cy="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8" name="직사각형 7"/>
            <p:cNvSpPr/>
            <p:nvPr/>
          </p:nvSpPr>
          <p:spPr>
            <a:xfrm>
              <a:off x="5027595" y="2767666"/>
              <a:ext cx="538634" cy="135191"/>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4968593" y="2716490"/>
              <a:ext cx="849913" cy="230832"/>
            </a:xfrm>
            <a:prstGeom prst="rect">
              <a:avLst/>
            </a:prstGeom>
            <a:noFill/>
          </p:spPr>
          <p:txBody>
            <a:bodyPr wrap="none" rtlCol="0">
              <a:spAutoFit/>
            </a:bodyPr>
            <a:lstStyle/>
            <a:p>
              <a:r>
                <a:rPr lang="en-US" altLang="ko-KR" sz="900" dirty="0">
                  <a:solidFill>
                    <a:schemeClr val="bg1"/>
                  </a:solidFill>
                </a:rPr>
                <a:t>New folder(N)</a:t>
              </a:r>
              <a:endParaRPr lang="ko-KR" altLang="en-US" sz="900" dirty="0">
                <a:solidFill>
                  <a:schemeClr val="bg1"/>
                </a:solidFill>
              </a:endParaRPr>
            </a:p>
          </p:txBody>
        </p:sp>
        <p:sp>
          <p:nvSpPr>
            <p:cNvPr id="9" name="직사각형 8"/>
            <p:cNvSpPr/>
            <p:nvPr/>
          </p:nvSpPr>
          <p:spPr>
            <a:xfrm>
              <a:off x="5027595" y="4462132"/>
              <a:ext cx="1082919" cy="138897"/>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p:cNvSpPr txBox="1"/>
            <p:nvPr/>
          </p:nvSpPr>
          <p:spPr>
            <a:xfrm>
              <a:off x="4975850" y="4401605"/>
              <a:ext cx="1324402" cy="230832"/>
            </a:xfrm>
            <a:prstGeom prst="rect">
              <a:avLst/>
            </a:prstGeom>
            <a:noFill/>
          </p:spPr>
          <p:txBody>
            <a:bodyPr wrap="none" rtlCol="0">
              <a:spAutoFit/>
            </a:bodyPr>
            <a:lstStyle/>
            <a:p>
              <a:r>
                <a:rPr lang="en-US" altLang="ko-KR" sz="900" dirty="0">
                  <a:solidFill>
                    <a:schemeClr val="bg1"/>
                  </a:solidFill>
                </a:rPr>
                <a:t>Open in Visual Studio(V)</a:t>
              </a:r>
              <a:endParaRPr lang="ko-KR" altLang="en-US" sz="900" dirty="0">
                <a:solidFill>
                  <a:schemeClr val="bg1"/>
                </a:solidFill>
              </a:endParaRPr>
            </a:p>
          </p:txBody>
        </p:sp>
      </p:grpSp>
    </p:spTree>
    <p:extLst>
      <p:ext uri="{BB962C8B-B14F-4D97-AF65-F5344CB8AC3E}">
        <p14:creationId xmlns:p14="http://schemas.microsoft.com/office/powerpoint/2010/main" val="1757055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Thao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Push My Document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Tạo kho lưu trữ cá nhân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39" y="2139855"/>
            <a:ext cx="8640069" cy="2284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Lưu văn bản giữa dấu ngoặc kép dưới dạng file có tên README.md trong thư mục hiện tại thông qua lệnh echo.
Tạo một thư mục con có tên .git thông qua git init để chứa các file khung xương (Skeleton) cần thiết trong kho lưu trữ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latinLnBrk="0">
              <a:spcAft>
                <a:spcPts val="10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10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Lệnh này tạo một thư mục con mới có tên .git chứa tất cả các file tạo kho lưu trữ cần thiết của bạn - một khung xương kho lưu trữ Git.  
Thêm file README.md vào mục tiêu theo dõi của Git.
xác nhận các file được theo dõi bằng cách sử dụng văn bản giữa dấu ngoặc kép làm thông báo xác nhận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vi-VN" altLang="ko-KR" b="1" dirty="0">
                  <a:solidFill>
                    <a:schemeClr val="bg1"/>
                  </a:solidFill>
                  <a:latin typeface="iCiel Samsung Sharp Sans Medium" pitchFamily="2" charset="77"/>
                  <a:cs typeface="iCiel Samsung Sharp Sans Medium" pitchFamily="2" charset="77"/>
                </a:rPr>
                <a:t>Bài luyện tập GitHub đơn giản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2" name="그룹 1"/>
          <p:cNvGrpSpPr/>
          <p:nvPr/>
        </p:nvGrpSpPr>
        <p:grpSpPr>
          <a:xfrm>
            <a:off x="864581" y="2923224"/>
            <a:ext cx="1429039" cy="292388"/>
            <a:chOff x="712181" y="2799460"/>
            <a:chExt cx="1429039" cy="292388"/>
          </a:xfrm>
        </p:grpSpPr>
        <p:sp>
          <p:nvSpPr>
            <p:cNvPr id="11" name="TextBox 10">
              <a:extLst>
                <a:ext uri="{FF2B5EF4-FFF2-40B4-BE49-F238E27FC236}">
                  <a16:creationId xmlns:a16="http://schemas.microsoft.com/office/drawing/2014/main" id="{BD95D631-9677-464D-AF42-8C0C1B5833F2}"/>
                </a:ext>
              </a:extLst>
            </p:cNvPr>
            <p:cNvSpPr txBox="1"/>
            <p:nvPr/>
          </p:nvSpPr>
          <p:spPr>
            <a:xfrm>
              <a:off x="796305" y="2799460"/>
              <a:ext cx="1344915" cy="292388"/>
            </a:xfrm>
            <a:prstGeom prst="rect">
              <a:avLst/>
            </a:prstGeom>
            <a:solidFill>
              <a:schemeClr val="tx1"/>
            </a:solidFill>
          </p:spPr>
          <p:txBody>
            <a:bodyPr wrap="square" rtlCol="0">
              <a:spAutoFit/>
            </a:bodyPr>
            <a:lstStyle/>
            <a:p>
              <a:r>
                <a:rPr lang="en-US" altLang="ko-KR" sz="13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init</a:t>
              </a:r>
            </a:p>
          </p:txBody>
        </p:sp>
        <p:sp>
          <p:nvSpPr>
            <p:cNvPr id="12" name="직사각형 11">
              <a:extLst>
                <a:ext uri="{FF2B5EF4-FFF2-40B4-BE49-F238E27FC236}">
                  <a16:creationId xmlns:a16="http://schemas.microsoft.com/office/drawing/2014/main" id="{55D3CF53-058C-4442-9555-2F90E666F553}"/>
                </a:ext>
              </a:extLst>
            </p:cNvPr>
            <p:cNvSpPr/>
            <p:nvPr/>
          </p:nvSpPr>
          <p:spPr>
            <a:xfrm>
              <a:off x="712181" y="2799462"/>
              <a:ext cx="84123" cy="29238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latin typeface="Consolas" panose="020B0609020204030204" pitchFamily="49" charset="0"/>
              </a:endParaRPr>
            </a:p>
          </p:txBody>
        </p:sp>
      </p:grpSp>
      <p:grpSp>
        <p:nvGrpSpPr>
          <p:cNvPr id="3" name="그룹 2"/>
          <p:cNvGrpSpPr/>
          <p:nvPr/>
        </p:nvGrpSpPr>
        <p:grpSpPr>
          <a:xfrm>
            <a:off x="712181" y="4338793"/>
            <a:ext cx="5119721" cy="2032449"/>
            <a:chOff x="712182" y="4244995"/>
            <a:chExt cx="4584274" cy="1819884"/>
          </a:xfrm>
        </p:grpSpPr>
        <p:pic>
          <p:nvPicPr>
            <p:cNvPr id="17" name="그림 16" descr="텍스트, 스크린샷, 화면이(가) 표시된 사진&#10;&#10;자동 생성된 설명">
              <a:extLst>
                <a:ext uri="{FF2B5EF4-FFF2-40B4-BE49-F238E27FC236}">
                  <a16:creationId xmlns:a16="http://schemas.microsoft.com/office/drawing/2014/main" id="{48506F50-59E0-41F6-9A2D-3EAF8D120F2E}"/>
                </a:ext>
              </a:extLst>
            </p:cNvPr>
            <p:cNvPicPr>
              <a:picLocks noChangeAspect="1"/>
            </p:cNvPicPr>
            <p:nvPr/>
          </p:nvPicPr>
          <p:blipFill>
            <a:blip r:embed="rId3"/>
            <a:stretch>
              <a:fillRect/>
            </a:stretch>
          </p:blipFill>
          <p:spPr>
            <a:xfrm>
              <a:off x="712182" y="4244995"/>
              <a:ext cx="4584274" cy="1182568"/>
            </a:xfrm>
            <a:prstGeom prst="rect">
              <a:avLst/>
            </a:prstGeom>
          </p:spPr>
        </p:pic>
        <p:grpSp>
          <p:nvGrpSpPr>
            <p:cNvPr id="18" name="그룹 17">
              <a:extLst>
                <a:ext uri="{FF2B5EF4-FFF2-40B4-BE49-F238E27FC236}">
                  <a16:creationId xmlns:a16="http://schemas.microsoft.com/office/drawing/2014/main" id="{468DFC40-F5C1-491B-BCA7-70647C851C59}"/>
                </a:ext>
              </a:extLst>
            </p:cNvPr>
            <p:cNvGrpSpPr/>
            <p:nvPr/>
          </p:nvGrpSpPr>
          <p:grpSpPr>
            <a:xfrm>
              <a:off x="712182" y="5474389"/>
              <a:ext cx="4584274" cy="590490"/>
              <a:chOff x="4758735" y="4449085"/>
              <a:chExt cx="4584274" cy="590490"/>
            </a:xfrm>
          </p:grpSpPr>
          <p:pic>
            <p:nvPicPr>
              <p:cNvPr id="19" name="그림 18" descr="텍스트, 스크린샷, 실내, 닫기이(가) 표시된 사진&#10;&#10;자동 생성된 설명">
                <a:extLst>
                  <a:ext uri="{FF2B5EF4-FFF2-40B4-BE49-F238E27FC236}">
                    <a16:creationId xmlns:a16="http://schemas.microsoft.com/office/drawing/2014/main" id="{D7B15C2B-6AC7-4C56-9CA9-65D846D8826F}"/>
                  </a:ext>
                </a:extLst>
              </p:cNvPr>
              <p:cNvPicPr>
                <a:picLocks noChangeAspect="1"/>
              </p:cNvPicPr>
              <p:nvPr/>
            </p:nvPicPr>
            <p:blipFill>
              <a:blip r:embed="rId4"/>
              <a:stretch>
                <a:fillRect/>
              </a:stretch>
            </p:blipFill>
            <p:spPr>
              <a:xfrm>
                <a:off x="4758735" y="4449085"/>
                <a:ext cx="4584274" cy="590490"/>
              </a:xfrm>
              <a:prstGeom prst="rect">
                <a:avLst/>
              </a:prstGeom>
            </p:spPr>
          </p:pic>
          <p:sp>
            <p:nvSpPr>
              <p:cNvPr id="20" name="직사각형 19">
                <a:extLst>
                  <a:ext uri="{FF2B5EF4-FFF2-40B4-BE49-F238E27FC236}">
                    <a16:creationId xmlns:a16="http://schemas.microsoft.com/office/drawing/2014/main" id="{357B85E9-1514-46F5-99AB-BFA0A76CF2B0}"/>
                  </a:ext>
                </a:extLst>
              </p:cNvPr>
              <p:cNvSpPr/>
              <p:nvPr/>
            </p:nvSpPr>
            <p:spPr>
              <a:xfrm>
                <a:off x="6334021" y="4692828"/>
                <a:ext cx="1429173" cy="159559"/>
              </a:xfrm>
              <a:prstGeom prst="rect">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grpSp>
      </p:grpSp>
      <p:grpSp>
        <p:nvGrpSpPr>
          <p:cNvPr id="21" name="그룹 20"/>
          <p:cNvGrpSpPr/>
          <p:nvPr/>
        </p:nvGrpSpPr>
        <p:grpSpPr>
          <a:xfrm>
            <a:off x="4059936" y="5329258"/>
            <a:ext cx="3304032" cy="553382"/>
            <a:chOff x="6125028" y="4994124"/>
            <a:chExt cx="3304032" cy="553382"/>
          </a:xfrm>
        </p:grpSpPr>
        <p:sp>
          <p:nvSpPr>
            <p:cNvPr id="22" name="직사각형 21"/>
            <p:cNvSpPr/>
            <p:nvPr/>
          </p:nvSpPr>
          <p:spPr>
            <a:xfrm>
              <a:off x="6398158" y="4994124"/>
              <a:ext cx="3030902" cy="35332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https://github.com/siciot/example.git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25" name="직선 화살표 연결선 24"/>
            <p:cNvCxnSpPr/>
            <p:nvPr/>
          </p:nvCxnSpPr>
          <p:spPr>
            <a:xfrm flipH="1">
              <a:off x="6125028" y="5347448"/>
              <a:ext cx="273130" cy="20005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42010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Thao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Push My Document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Tạo kho lưu trữ cá nhân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39" y="2139855"/>
            <a:ext cx="8640069" cy="1299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Ghi đè tên nhánh bằng main.
Nó liên kết với Kho lưu trữ từ xa có tên origin và địa chỉ nằm sau origin. Lưu ý rằng địa chỉ tại thời điểm này là file git của Kho lưu trữ GitHub mà bạn sử dụng. Ngoài ra, nếu bạn sao chép và dán địa chỉ trong git bash, lỗi giao thức https không được hỗ trợ có thể xảy ra. Do đó, cần thêm https vào địa chỉ.
Đẩy từ nhánh main sang origin (Remote Repository)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vi-VN" altLang="ko-KR" b="1" dirty="0">
                  <a:solidFill>
                    <a:schemeClr val="bg1"/>
                  </a:solidFill>
                  <a:latin typeface="iCiel Samsung Sharp Sans Medium" pitchFamily="2" charset="77"/>
                  <a:cs typeface="iCiel Samsung Sharp Sans Medium" pitchFamily="2" charset="77"/>
                </a:rPr>
                <a:t>Bài luyện tập GitHub đơn giản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pic>
        <p:nvPicPr>
          <p:cNvPr id="21" name="그림 20" descr="텍스트, 스크린샷, 화면이(가) 표시된 사진&#10;&#10;자동 생성된 설명">
            <a:extLst>
              <a:ext uri="{FF2B5EF4-FFF2-40B4-BE49-F238E27FC236}">
                <a16:creationId xmlns:a16="http://schemas.microsoft.com/office/drawing/2014/main" id="{9FD0EAFE-945D-437F-A8F2-246C6E3745D6}"/>
              </a:ext>
            </a:extLst>
          </p:cNvPr>
          <p:cNvPicPr>
            <a:picLocks noChangeAspect="1"/>
          </p:cNvPicPr>
          <p:nvPr/>
        </p:nvPicPr>
        <p:blipFill>
          <a:blip r:embed="rId3"/>
          <a:stretch>
            <a:fillRect/>
          </a:stretch>
        </p:blipFill>
        <p:spPr>
          <a:xfrm>
            <a:off x="702939" y="3489764"/>
            <a:ext cx="8212670" cy="2118556"/>
          </a:xfrm>
          <a:prstGeom prst="rect">
            <a:avLst/>
          </a:prstGeom>
        </p:spPr>
      </p:pic>
    </p:spTree>
    <p:extLst>
      <p:ext uri="{BB962C8B-B14F-4D97-AF65-F5344CB8AC3E}">
        <p14:creationId xmlns:p14="http://schemas.microsoft.com/office/powerpoint/2010/main" val="20087227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Thao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Push My Document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Tạo kho lưu trữ cá nhân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39" y="2139855"/>
            <a:ext cx="8640069"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nhắn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thứ</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git push –u origin main.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thấy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cửa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sổ</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yêu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GitHub,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khoản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vi-VN" altLang="ko-KR" b="1" dirty="0">
                  <a:solidFill>
                    <a:schemeClr val="bg1"/>
                  </a:solidFill>
                  <a:latin typeface="iCiel Samsung Sharp Sans Medium" pitchFamily="2" charset="77"/>
                  <a:cs typeface="iCiel Samsung Sharp Sans Medium" pitchFamily="2" charset="77"/>
                </a:rPr>
                <a:t>Bài luyện tập GitHub đơn giản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3" name="그룹 2"/>
          <p:cNvGrpSpPr/>
          <p:nvPr/>
        </p:nvGrpSpPr>
        <p:grpSpPr>
          <a:xfrm>
            <a:off x="710274" y="2954178"/>
            <a:ext cx="2459646" cy="276999"/>
            <a:chOff x="710274" y="2900838"/>
            <a:chExt cx="2459646" cy="276999"/>
          </a:xfrm>
        </p:grpSpPr>
        <p:sp>
          <p:nvSpPr>
            <p:cNvPr id="11" name="TextBox 10">
              <a:extLst>
                <a:ext uri="{FF2B5EF4-FFF2-40B4-BE49-F238E27FC236}">
                  <a16:creationId xmlns:a16="http://schemas.microsoft.com/office/drawing/2014/main" id="{A2CA8C11-A71D-43D6-BB83-4B2081132261}"/>
                </a:ext>
              </a:extLst>
            </p:cNvPr>
            <p:cNvSpPr txBox="1"/>
            <p:nvPr/>
          </p:nvSpPr>
          <p:spPr>
            <a:xfrm>
              <a:off x="794397" y="2900838"/>
              <a:ext cx="2375523"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push –u origin main </a:t>
              </a:r>
            </a:p>
          </p:txBody>
        </p:sp>
        <p:sp>
          <p:nvSpPr>
            <p:cNvPr id="12" name="직사각형 11">
              <a:extLst>
                <a:ext uri="{FF2B5EF4-FFF2-40B4-BE49-F238E27FC236}">
                  <a16:creationId xmlns:a16="http://schemas.microsoft.com/office/drawing/2014/main" id="{47FB63C7-1DBE-44CD-9EBF-EB4C768DD682}"/>
                </a:ext>
              </a:extLst>
            </p:cNvPr>
            <p:cNvSpPr/>
            <p:nvPr/>
          </p:nvSpPr>
          <p:spPr>
            <a:xfrm>
              <a:off x="710274" y="2900840"/>
              <a:ext cx="84122"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pic>
        <p:nvPicPr>
          <p:cNvPr id="13" name="그림 12">
            <a:extLst>
              <a:ext uri="{FF2B5EF4-FFF2-40B4-BE49-F238E27FC236}">
                <a16:creationId xmlns:a16="http://schemas.microsoft.com/office/drawing/2014/main" id="{887494D6-42F9-4B3A-AA9D-A2172E6DD9B2}"/>
              </a:ext>
            </a:extLst>
          </p:cNvPr>
          <p:cNvPicPr>
            <a:picLocks noChangeAspect="1"/>
          </p:cNvPicPr>
          <p:nvPr/>
        </p:nvPicPr>
        <p:blipFill>
          <a:blip r:embed="rId3"/>
          <a:stretch>
            <a:fillRect/>
          </a:stretch>
        </p:blipFill>
        <p:spPr>
          <a:xfrm>
            <a:off x="6202930" y="3365797"/>
            <a:ext cx="2494183" cy="2562773"/>
          </a:xfrm>
          <a:prstGeom prst="rect">
            <a:avLst/>
          </a:prstGeom>
          <a:ln>
            <a:solidFill>
              <a:schemeClr val="tx1">
                <a:lumMod val="50000"/>
                <a:lumOff val="50000"/>
              </a:schemeClr>
            </a:solidFill>
          </a:ln>
        </p:spPr>
      </p:pic>
      <p:pic>
        <p:nvPicPr>
          <p:cNvPr id="17" name="그림 16" descr="텍스트이(가) 표시된 사진&#10;&#10;자동 생성된 설명">
            <a:extLst>
              <a:ext uri="{FF2B5EF4-FFF2-40B4-BE49-F238E27FC236}">
                <a16:creationId xmlns:a16="http://schemas.microsoft.com/office/drawing/2014/main" id="{3A273003-3EC1-4D7A-BB90-CC021097A789}"/>
              </a:ext>
            </a:extLst>
          </p:cNvPr>
          <p:cNvPicPr>
            <a:picLocks noChangeAspect="1"/>
          </p:cNvPicPr>
          <p:nvPr/>
        </p:nvPicPr>
        <p:blipFill>
          <a:blip r:embed="rId4"/>
          <a:stretch>
            <a:fillRect/>
          </a:stretch>
        </p:blipFill>
        <p:spPr>
          <a:xfrm>
            <a:off x="710274" y="3359060"/>
            <a:ext cx="5372611" cy="2569510"/>
          </a:xfrm>
          <a:prstGeom prst="rect">
            <a:avLst/>
          </a:prstGeom>
          <a:ln>
            <a:solidFill>
              <a:schemeClr val="tx1">
                <a:lumMod val="50000"/>
                <a:lumOff val="50000"/>
              </a:schemeClr>
            </a:solidFill>
          </a:ln>
        </p:spPr>
      </p:pic>
      <p:grpSp>
        <p:nvGrpSpPr>
          <p:cNvPr id="9" name="그룹 8"/>
          <p:cNvGrpSpPr/>
          <p:nvPr/>
        </p:nvGrpSpPr>
        <p:grpSpPr>
          <a:xfrm>
            <a:off x="702939" y="3704480"/>
            <a:ext cx="5276221" cy="2358610"/>
            <a:chOff x="702939" y="3704480"/>
            <a:chExt cx="5276221" cy="2358610"/>
          </a:xfrm>
        </p:grpSpPr>
        <p:sp>
          <p:nvSpPr>
            <p:cNvPr id="18" name="직사각형 17">
              <a:extLst>
                <a:ext uri="{FF2B5EF4-FFF2-40B4-BE49-F238E27FC236}">
                  <a16:creationId xmlns:a16="http://schemas.microsoft.com/office/drawing/2014/main" id="{C21D5668-A940-47AD-8A3A-0BA643EA8017}"/>
                </a:ext>
              </a:extLst>
            </p:cNvPr>
            <p:cNvSpPr/>
            <p:nvPr/>
          </p:nvSpPr>
          <p:spPr>
            <a:xfrm>
              <a:off x="702943" y="3753515"/>
              <a:ext cx="2041585" cy="157185"/>
            </a:xfrm>
            <a:prstGeom prst="rect">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sp>
          <p:nvSpPr>
            <p:cNvPr id="19" name="직사각형 18">
              <a:extLst>
                <a:ext uri="{FF2B5EF4-FFF2-40B4-BE49-F238E27FC236}">
                  <a16:creationId xmlns:a16="http://schemas.microsoft.com/office/drawing/2014/main" id="{C62F5945-F484-49DE-9427-195125FD72FD}"/>
                </a:ext>
              </a:extLst>
            </p:cNvPr>
            <p:cNvSpPr/>
            <p:nvPr/>
          </p:nvSpPr>
          <p:spPr>
            <a:xfrm>
              <a:off x="702942" y="4511649"/>
              <a:ext cx="2041585" cy="157185"/>
            </a:xfrm>
            <a:prstGeom prst="rect">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sp>
          <p:nvSpPr>
            <p:cNvPr id="20" name="직사각형 19">
              <a:extLst>
                <a:ext uri="{FF2B5EF4-FFF2-40B4-BE49-F238E27FC236}">
                  <a16:creationId xmlns:a16="http://schemas.microsoft.com/office/drawing/2014/main" id="{E6833597-B2FB-48EF-A4AB-5EA2613D2D96}"/>
                </a:ext>
              </a:extLst>
            </p:cNvPr>
            <p:cNvSpPr/>
            <p:nvPr/>
          </p:nvSpPr>
          <p:spPr>
            <a:xfrm>
              <a:off x="702941" y="4067636"/>
              <a:ext cx="2041585" cy="157185"/>
            </a:xfrm>
            <a:prstGeom prst="rect">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sp>
          <p:nvSpPr>
            <p:cNvPr id="22" name="직사각형 21">
              <a:extLst>
                <a:ext uri="{FF2B5EF4-FFF2-40B4-BE49-F238E27FC236}">
                  <a16:creationId xmlns:a16="http://schemas.microsoft.com/office/drawing/2014/main" id="{9A7E9011-DE43-4290-9FFB-5A89850D8C1B}"/>
                </a:ext>
              </a:extLst>
            </p:cNvPr>
            <p:cNvSpPr/>
            <p:nvPr/>
          </p:nvSpPr>
          <p:spPr>
            <a:xfrm>
              <a:off x="702940" y="5057265"/>
              <a:ext cx="2041585" cy="157185"/>
            </a:xfrm>
            <a:prstGeom prst="rect">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sp>
          <p:nvSpPr>
            <p:cNvPr id="25" name="직사각형 24">
              <a:extLst>
                <a:ext uri="{FF2B5EF4-FFF2-40B4-BE49-F238E27FC236}">
                  <a16:creationId xmlns:a16="http://schemas.microsoft.com/office/drawing/2014/main" id="{5FF73396-E54C-45CE-959A-9D44563F0A61}"/>
                </a:ext>
              </a:extLst>
            </p:cNvPr>
            <p:cNvSpPr/>
            <p:nvPr/>
          </p:nvSpPr>
          <p:spPr>
            <a:xfrm>
              <a:off x="702939" y="5741833"/>
              <a:ext cx="2041585" cy="157185"/>
            </a:xfrm>
            <a:prstGeom prst="rect">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grpSp>
          <p:nvGrpSpPr>
            <p:cNvPr id="8" name="그룹 7"/>
            <p:cNvGrpSpPr/>
            <p:nvPr/>
          </p:nvGrpSpPr>
          <p:grpSpPr>
            <a:xfrm>
              <a:off x="2744524" y="3704480"/>
              <a:ext cx="3234636" cy="2358610"/>
              <a:chOff x="2744524" y="3704480"/>
              <a:chExt cx="3234636" cy="2358610"/>
            </a:xfrm>
          </p:grpSpPr>
          <p:sp>
            <p:nvSpPr>
              <p:cNvPr id="30" name="직사각형 29"/>
              <p:cNvSpPr/>
              <p:nvPr/>
            </p:nvSpPr>
            <p:spPr>
              <a:xfrm>
                <a:off x="3257810" y="3704480"/>
                <a:ext cx="2721350"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 echo “# example” &gt;&gt; README.md</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2" name="직사각형 31"/>
              <p:cNvSpPr/>
              <p:nvPr/>
            </p:nvSpPr>
            <p:spPr>
              <a:xfrm>
                <a:off x="3257810" y="4046723"/>
                <a:ext cx="2721350"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 git init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3" name="직사각형 32"/>
              <p:cNvSpPr/>
              <p:nvPr/>
            </p:nvSpPr>
            <p:spPr>
              <a:xfrm>
                <a:off x="3257810" y="4462614"/>
                <a:ext cx="2721350"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 git add README.md</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4" name="직사각형 33"/>
              <p:cNvSpPr/>
              <p:nvPr/>
            </p:nvSpPr>
            <p:spPr>
              <a:xfrm>
                <a:off x="3257810" y="5008230"/>
                <a:ext cx="2721350"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 git commit –m “first commit”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5" name="직사각형 34"/>
              <p:cNvSpPr/>
              <p:nvPr/>
            </p:nvSpPr>
            <p:spPr>
              <a:xfrm>
                <a:off x="3257810" y="5807836"/>
                <a:ext cx="2721350"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 git branch –M main</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6" name="직선 화살표 연결선 5"/>
              <p:cNvCxnSpPr/>
              <p:nvPr/>
            </p:nvCxnSpPr>
            <p:spPr>
              <a:xfrm flipH="1" flipV="1">
                <a:off x="2751121" y="3832107"/>
                <a:ext cx="506689"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p:nvPr/>
            </p:nvCxnSpPr>
            <p:spPr>
              <a:xfrm flipH="1" flipV="1">
                <a:off x="2744524" y="4165329"/>
                <a:ext cx="506689"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p:nvPr/>
            </p:nvCxnSpPr>
            <p:spPr>
              <a:xfrm flipH="1" flipV="1">
                <a:off x="2751121" y="4589112"/>
                <a:ext cx="506689"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p:nvPr/>
            </p:nvCxnSpPr>
            <p:spPr>
              <a:xfrm flipH="1" flipV="1">
                <a:off x="2744524" y="5150296"/>
                <a:ext cx="506689"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p:cNvCxnSpPr>
                <a:stCxn id="35" idx="1"/>
              </p:cNvCxnSpPr>
              <p:nvPr/>
            </p:nvCxnSpPr>
            <p:spPr>
              <a:xfrm flipH="1" flipV="1">
                <a:off x="2744525" y="5815610"/>
                <a:ext cx="513285" cy="11985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996310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Thao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Push My Document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Tạo kho lưu trữ cá nhân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39" y="2139855"/>
            <a:ext cx="4752825" cy="1648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khi đăng nhập, một cửa sổ mới hiện lên với hai câu hỏi. Khi được yêu cầu nhập tên người dùng của bạn, bạn có thể tìm thấy tên người dùng của mình được đánh dấu bằng hộp màu đỏ trong Kho lưu trữ từ xa GitHub của bạn. 
Sau đó, bạn sẽ được yêu cầu nhập mật khẩu. Dán mã thông báo đã phát hành trước đó và nhập mã thông báo đó.
Nếu push thành công, bạn có thể check nó trong git bash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vi-VN" altLang="ko-KR" b="1" dirty="0">
                  <a:solidFill>
                    <a:schemeClr val="bg1"/>
                  </a:solidFill>
                  <a:latin typeface="iCiel Samsung Sharp Sans Medium" pitchFamily="2" charset="77"/>
                  <a:cs typeface="iCiel Samsung Sharp Sans Medium" pitchFamily="2" charset="77"/>
                </a:rPr>
                <a:t>Bài luyện tập GitHub đơn giản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pic>
        <p:nvPicPr>
          <p:cNvPr id="21" name="그림 20">
            <a:extLst>
              <a:ext uri="{FF2B5EF4-FFF2-40B4-BE49-F238E27FC236}">
                <a16:creationId xmlns:a16="http://schemas.microsoft.com/office/drawing/2014/main" id="{30969344-5077-4D7B-B7D6-D98B52856A41}"/>
              </a:ext>
            </a:extLst>
          </p:cNvPr>
          <p:cNvPicPr>
            <a:picLocks noChangeAspect="1"/>
          </p:cNvPicPr>
          <p:nvPr/>
        </p:nvPicPr>
        <p:blipFill rotWithShape="1">
          <a:blip r:embed="rId3"/>
          <a:srcRect r="2066"/>
          <a:stretch/>
        </p:blipFill>
        <p:spPr>
          <a:xfrm>
            <a:off x="5346545" y="2260384"/>
            <a:ext cx="2011968" cy="1096962"/>
          </a:xfrm>
          <a:prstGeom prst="rect">
            <a:avLst/>
          </a:prstGeom>
          <a:ln>
            <a:solidFill>
              <a:schemeClr val="tx1">
                <a:lumMod val="50000"/>
                <a:lumOff val="50000"/>
              </a:schemeClr>
            </a:solidFill>
          </a:ln>
        </p:spPr>
      </p:pic>
      <p:pic>
        <p:nvPicPr>
          <p:cNvPr id="26" name="그림 25">
            <a:extLst>
              <a:ext uri="{FF2B5EF4-FFF2-40B4-BE49-F238E27FC236}">
                <a16:creationId xmlns:a16="http://schemas.microsoft.com/office/drawing/2014/main" id="{3A2E9626-DFB6-4FDD-A3C4-D7AFAEA7740A}"/>
              </a:ext>
            </a:extLst>
          </p:cNvPr>
          <p:cNvPicPr>
            <a:picLocks noChangeAspect="1"/>
          </p:cNvPicPr>
          <p:nvPr/>
        </p:nvPicPr>
        <p:blipFill>
          <a:blip r:embed="rId4"/>
          <a:stretch>
            <a:fillRect/>
          </a:stretch>
        </p:blipFill>
        <p:spPr>
          <a:xfrm>
            <a:off x="7470963" y="2260384"/>
            <a:ext cx="2029065" cy="1096963"/>
          </a:xfrm>
          <a:prstGeom prst="rect">
            <a:avLst/>
          </a:prstGeom>
          <a:ln>
            <a:solidFill>
              <a:schemeClr val="tx1">
                <a:lumMod val="50000"/>
                <a:lumOff val="50000"/>
              </a:schemeClr>
            </a:solidFill>
          </a:ln>
        </p:spPr>
      </p:pic>
      <p:pic>
        <p:nvPicPr>
          <p:cNvPr id="2" name="그림 32" descr="텍스트이(가) 표시된 사진&#10;&#10;자동 생성된 설명">
            <a:extLst>
              <a:ext uri="{FF2B5EF4-FFF2-40B4-BE49-F238E27FC236}">
                <a16:creationId xmlns:a16="http://schemas.microsoft.com/office/drawing/2014/main" id="{404D5667-2CD3-5005-D4B9-809DD0816774}"/>
              </a:ext>
            </a:extLst>
          </p:cNvPr>
          <p:cNvPicPr>
            <a:picLocks noChangeAspect="1"/>
          </p:cNvPicPr>
          <p:nvPr/>
        </p:nvPicPr>
        <p:blipFill>
          <a:blip r:embed="rId5"/>
          <a:stretch>
            <a:fillRect/>
          </a:stretch>
        </p:blipFill>
        <p:spPr>
          <a:xfrm>
            <a:off x="723684" y="4981123"/>
            <a:ext cx="3794851" cy="1332014"/>
          </a:xfrm>
          <a:prstGeom prst="rect">
            <a:avLst/>
          </a:prstGeom>
          <a:ln>
            <a:solidFill>
              <a:schemeClr val="tx1">
                <a:lumMod val="50000"/>
                <a:lumOff val="50000"/>
              </a:schemeClr>
            </a:solidFill>
          </a:ln>
        </p:spPr>
      </p:pic>
      <p:sp>
        <p:nvSpPr>
          <p:cNvPr id="3" name="직사각형 33">
            <a:extLst>
              <a:ext uri="{FF2B5EF4-FFF2-40B4-BE49-F238E27FC236}">
                <a16:creationId xmlns:a16="http://schemas.microsoft.com/office/drawing/2014/main" id="{49559693-8D2D-D546-0D69-AB3682DF5821}"/>
              </a:ext>
            </a:extLst>
          </p:cNvPr>
          <p:cNvSpPr/>
          <p:nvPr/>
        </p:nvSpPr>
        <p:spPr>
          <a:xfrm>
            <a:off x="712182" y="5118842"/>
            <a:ext cx="2041585" cy="157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6" name="그룹 3">
            <a:extLst>
              <a:ext uri="{FF2B5EF4-FFF2-40B4-BE49-F238E27FC236}">
                <a16:creationId xmlns:a16="http://schemas.microsoft.com/office/drawing/2014/main" id="{4AEEE0FE-15E8-033B-245A-6A96C68FFF80}"/>
              </a:ext>
            </a:extLst>
          </p:cNvPr>
          <p:cNvGrpSpPr/>
          <p:nvPr/>
        </p:nvGrpSpPr>
        <p:grpSpPr>
          <a:xfrm>
            <a:off x="712182" y="3948969"/>
            <a:ext cx="4790302" cy="912725"/>
            <a:chOff x="712182" y="3879696"/>
            <a:chExt cx="4790302" cy="912725"/>
          </a:xfrm>
        </p:grpSpPr>
        <p:grpSp>
          <p:nvGrpSpPr>
            <p:cNvPr id="7" name="그룹 29">
              <a:extLst>
                <a:ext uri="{FF2B5EF4-FFF2-40B4-BE49-F238E27FC236}">
                  <a16:creationId xmlns:a16="http://schemas.microsoft.com/office/drawing/2014/main" id="{CEDB6812-EFB1-5C20-3729-22C18270D6B1}"/>
                </a:ext>
              </a:extLst>
            </p:cNvPr>
            <p:cNvGrpSpPr/>
            <p:nvPr/>
          </p:nvGrpSpPr>
          <p:grpSpPr>
            <a:xfrm>
              <a:off x="712182" y="3879696"/>
              <a:ext cx="4790302" cy="912725"/>
              <a:chOff x="4470399" y="2460828"/>
              <a:chExt cx="4790302" cy="912725"/>
            </a:xfrm>
          </p:grpSpPr>
          <p:pic>
            <p:nvPicPr>
              <p:cNvPr id="10" name="그림 30" descr="텍스트, 모니터, 화면, 텔레비전이(가) 표시된 사진&#10;&#10;자동 생성된 설명">
                <a:extLst>
                  <a:ext uri="{FF2B5EF4-FFF2-40B4-BE49-F238E27FC236}">
                    <a16:creationId xmlns:a16="http://schemas.microsoft.com/office/drawing/2014/main" id="{28045E81-3C67-F6A8-35D8-A4D5DAF5717A}"/>
                  </a:ext>
                </a:extLst>
              </p:cNvPr>
              <p:cNvPicPr>
                <a:picLocks noChangeAspect="1"/>
              </p:cNvPicPr>
              <p:nvPr/>
            </p:nvPicPr>
            <p:blipFill rotWithShape="1">
              <a:blip r:embed="rId6"/>
              <a:srcRect r="28373"/>
              <a:stretch/>
            </p:blipFill>
            <p:spPr>
              <a:xfrm>
                <a:off x="4470399" y="2460828"/>
                <a:ext cx="4790302" cy="912725"/>
              </a:xfrm>
              <a:prstGeom prst="rect">
                <a:avLst/>
              </a:prstGeom>
            </p:spPr>
          </p:pic>
          <p:sp>
            <p:nvSpPr>
              <p:cNvPr id="11" name="직사각형 31">
                <a:extLst>
                  <a:ext uri="{FF2B5EF4-FFF2-40B4-BE49-F238E27FC236}">
                    <a16:creationId xmlns:a16="http://schemas.microsoft.com/office/drawing/2014/main" id="{6F7C9BB8-261C-567F-2A38-0CE34BFC5E2E}"/>
                  </a:ext>
                </a:extLst>
              </p:cNvPr>
              <p:cNvSpPr/>
              <p:nvPr/>
            </p:nvSpPr>
            <p:spPr>
              <a:xfrm>
                <a:off x="4631591" y="2506496"/>
                <a:ext cx="270609"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직사각형 17">
              <a:extLst>
                <a:ext uri="{FF2B5EF4-FFF2-40B4-BE49-F238E27FC236}">
                  <a16:creationId xmlns:a16="http://schemas.microsoft.com/office/drawing/2014/main" id="{3BFE2234-4F39-A044-B5CF-35714DAA362E}"/>
                </a:ext>
              </a:extLst>
            </p:cNvPr>
            <p:cNvSpPr/>
            <p:nvPr/>
          </p:nvSpPr>
          <p:spPr>
            <a:xfrm>
              <a:off x="1283219" y="4422976"/>
              <a:ext cx="617505"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siciot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9" name="직선 화살표 연결선 18">
              <a:extLst>
                <a:ext uri="{FF2B5EF4-FFF2-40B4-BE49-F238E27FC236}">
                  <a16:creationId xmlns:a16="http://schemas.microsoft.com/office/drawing/2014/main" id="{27286790-0FD4-4690-6F82-8673930437AA}"/>
                </a:ext>
              </a:extLst>
            </p:cNvPr>
            <p:cNvCxnSpPr/>
            <p:nvPr/>
          </p:nvCxnSpPr>
          <p:spPr>
            <a:xfrm flipH="1" flipV="1">
              <a:off x="1139371" y="4100286"/>
              <a:ext cx="152400" cy="33382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그룹 4">
            <a:extLst>
              <a:ext uri="{FF2B5EF4-FFF2-40B4-BE49-F238E27FC236}">
                <a16:creationId xmlns:a16="http://schemas.microsoft.com/office/drawing/2014/main" id="{81697E39-A437-8E56-8525-AE56B81A499D}"/>
              </a:ext>
            </a:extLst>
          </p:cNvPr>
          <p:cNvGrpSpPr/>
          <p:nvPr/>
        </p:nvGrpSpPr>
        <p:grpSpPr>
          <a:xfrm>
            <a:off x="2765269" y="5069807"/>
            <a:ext cx="3460767" cy="255254"/>
            <a:chOff x="1800662" y="3704480"/>
            <a:chExt cx="3460767" cy="255254"/>
          </a:xfrm>
        </p:grpSpPr>
        <p:sp>
          <p:nvSpPr>
            <p:cNvPr id="13" name="직사각형 24">
              <a:extLst>
                <a:ext uri="{FF2B5EF4-FFF2-40B4-BE49-F238E27FC236}">
                  <a16:creationId xmlns:a16="http://schemas.microsoft.com/office/drawing/2014/main" id="{86486807-999D-2389-2951-1BD1E68BD144}"/>
                </a:ext>
              </a:extLst>
            </p:cNvPr>
            <p:cNvSpPr/>
            <p:nvPr/>
          </p:nvSpPr>
          <p:spPr>
            <a:xfrm>
              <a:off x="3257810" y="3704480"/>
              <a:ext cx="2003619"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 git push –u origin main</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17" name="직선 화살표 연결선 34">
              <a:extLst>
                <a:ext uri="{FF2B5EF4-FFF2-40B4-BE49-F238E27FC236}">
                  <a16:creationId xmlns:a16="http://schemas.microsoft.com/office/drawing/2014/main" id="{47AB1920-D970-FA57-596D-744830922C69}"/>
                </a:ext>
              </a:extLst>
            </p:cNvPr>
            <p:cNvCxnSpPr/>
            <p:nvPr/>
          </p:nvCxnSpPr>
          <p:spPr>
            <a:xfrm flipH="1" flipV="1">
              <a:off x="1800662" y="3832107"/>
              <a:ext cx="1457149" cy="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3361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Thao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Push My Document</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Tạo kho lưu trữ cá nhân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40" y="2139855"/>
            <a:ext cx="8533874"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Chúng ta hãy vào GitHub Repository để kiểm tra xem thao tác push đã được thực hiện thành công chưa. Nếu vậy, bạn có thể kiểm tra các file đã được tải lên bằng cách thêm git từ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Local Repository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my Remote Repository</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Bạn có thể kiểm tra thông báo đã xác nhận gần đây nhất về file và các file hoặc thư mục trong Remote</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vi-VN" altLang="ko-KR" b="1" dirty="0">
                  <a:solidFill>
                    <a:schemeClr val="bg1"/>
                  </a:solidFill>
                  <a:latin typeface="iCiel Samsung Sharp Sans Medium" pitchFamily="2" charset="77"/>
                  <a:cs typeface="iCiel Samsung Sharp Sans Medium" pitchFamily="2" charset="77"/>
                </a:rPr>
                <a:t>Bài luyện tập GitHub đơn giản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6" name="그룹 5"/>
          <p:cNvGrpSpPr/>
          <p:nvPr/>
        </p:nvGrpSpPr>
        <p:grpSpPr>
          <a:xfrm>
            <a:off x="712181" y="3205763"/>
            <a:ext cx="7311679" cy="2551936"/>
            <a:chOff x="712181" y="3205763"/>
            <a:chExt cx="7311679" cy="2551936"/>
          </a:xfrm>
        </p:grpSpPr>
        <p:pic>
          <p:nvPicPr>
            <p:cNvPr id="17" name="그림 16" descr="텍스트, 스크린샷, 검은색이(가) 표시된 사진&#10;&#10;자동 생성된 설명">
              <a:extLst>
                <a:ext uri="{FF2B5EF4-FFF2-40B4-BE49-F238E27FC236}">
                  <a16:creationId xmlns:a16="http://schemas.microsoft.com/office/drawing/2014/main" id="{70592D3C-5606-4CE8-B90D-57B9E15356F8}"/>
                </a:ext>
              </a:extLst>
            </p:cNvPr>
            <p:cNvPicPr>
              <a:picLocks noChangeAspect="1"/>
            </p:cNvPicPr>
            <p:nvPr/>
          </p:nvPicPr>
          <p:blipFill>
            <a:blip r:embed="rId3"/>
            <a:stretch>
              <a:fillRect/>
            </a:stretch>
          </p:blipFill>
          <p:spPr>
            <a:xfrm>
              <a:off x="712181" y="3205763"/>
              <a:ext cx="7311679" cy="2551936"/>
            </a:xfrm>
            <a:prstGeom prst="rect">
              <a:avLst/>
            </a:prstGeom>
          </p:spPr>
        </p:pic>
        <p:sp>
          <p:nvSpPr>
            <p:cNvPr id="18" name="직사각형 17">
              <a:extLst>
                <a:ext uri="{FF2B5EF4-FFF2-40B4-BE49-F238E27FC236}">
                  <a16:creationId xmlns:a16="http://schemas.microsoft.com/office/drawing/2014/main" id="{2EBD03AC-005D-4A9F-A6A7-5F2DEB8D690D}"/>
                </a:ext>
              </a:extLst>
            </p:cNvPr>
            <p:cNvSpPr/>
            <p:nvPr/>
          </p:nvSpPr>
          <p:spPr>
            <a:xfrm>
              <a:off x="3129036" y="4537052"/>
              <a:ext cx="568064" cy="165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직사각형 18">
              <a:extLst>
                <a:ext uri="{FF2B5EF4-FFF2-40B4-BE49-F238E27FC236}">
                  <a16:creationId xmlns:a16="http://schemas.microsoft.com/office/drawing/2014/main" id="{24C3EDBF-DE61-4A6C-8DD2-3368943920C2}"/>
                </a:ext>
              </a:extLst>
            </p:cNvPr>
            <p:cNvSpPr/>
            <p:nvPr/>
          </p:nvSpPr>
          <p:spPr>
            <a:xfrm>
              <a:off x="4569541" y="4539846"/>
              <a:ext cx="568064" cy="165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 name="그룹 3"/>
            <p:cNvGrpSpPr/>
            <p:nvPr/>
          </p:nvGrpSpPr>
          <p:grpSpPr>
            <a:xfrm>
              <a:off x="1386131" y="4470292"/>
              <a:ext cx="1741698" cy="255254"/>
              <a:chOff x="1386131" y="4492063"/>
              <a:chExt cx="1741698" cy="255254"/>
            </a:xfrm>
          </p:grpSpPr>
          <p:sp>
            <p:nvSpPr>
              <p:cNvPr id="20" name="직사각형 19"/>
              <p:cNvSpPr/>
              <p:nvPr/>
            </p:nvSpPr>
            <p:spPr>
              <a:xfrm>
                <a:off x="1386131" y="4492063"/>
                <a:ext cx="1147276"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README.md</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21" name="직선 화살표 연결선 20"/>
              <p:cNvCxnSpPr/>
              <p:nvPr/>
            </p:nvCxnSpPr>
            <p:spPr>
              <a:xfrm flipV="1">
                <a:off x="2524840" y="4637651"/>
                <a:ext cx="602989"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직사각형 21"/>
            <p:cNvSpPr/>
            <p:nvPr/>
          </p:nvSpPr>
          <p:spPr>
            <a:xfrm>
              <a:off x="5670652" y="4470292"/>
              <a:ext cx="1132761"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first commit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25" name="직선 화살표 연결선 24"/>
            <p:cNvCxnSpPr/>
            <p:nvPr/>
          </p:nvCxnSpPr>
          <p:spPr>
            <a:xfrm flipH="1" flipV="1">
              <a:off x="5163963" y="4597919"/>
              <a:ext cx="506689"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2456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Nếu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thêm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file</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Lưu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40" y="2139855"/>
            <a:ext cx="853387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Tạo test.txt ở cùng vị trí với README.md trong thư mục làm việc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vi-VN" altLang="ko-KR" b="1" dirty="0">
                  <a:solidFill>
                    <a:schemeClr val="bg1"/>
                  </a:solidFill>
                  <a:latin typeface="iCiel Samsung Sharp Sans Medium" pitchFamily="2" charset="77"/>
                  <a:cs typeface="iCiel Samsung Sharp Sans Medium" pitchFamily="2" charset="77"/>
                </a:rPr>
                <a:t>Bài luyện tập GitHub đơn giản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pic>
        <p:nvPicPr>
          <p:cNvPr id="13" name="그림 12" descr="텍스트, 스크린샷, 모니터, 실내이(가) 표시된 사진&#10;&#10;자동 생성된 설명">
            <a:extLst>
              <a:ext uri="{FF2B5EF4-FFF2-40B4-BE49-F238E27FC236}">
                <a16:creationId xmlns:a16="http://schemas.microsoft.com/office/drawing/2014/main" id="{481EA673-7CA1-4AAF-9590-B2B24313102A}"/>
              </a:ext>
            </a:extLst>
          </p:cNvPr>
          <p:cNvPicPr>
            <a:picLocks noChangeAspect="1"/>
          </p:cNvPicPr>
          <p:nvPr/>
        </p:nvPicPr>
        <p:blipFill>
          <a:blip r:embed="rId3"/>
          <a:stretch>
            <a:fillRect/>
          </a:stretch>
        </p:blipFill>
        <p:spPr>
          <a:xfrm>
            <a:off x="712182" y="2560834"/>
            <a:ext cx="6336318" cy="3404947"/>
          </a:xfrm>
          <a:prstGeom prst="rect">
            <a:avLst/>
          </a:prstGeom>
        </p:spPr>
      </p:pic>
      <p:sp>
        <p:nvSpPr>
          <p:cNvPr id="11" name="직사각형 10"/>
          <p:cNvSpPr/>
          <p:nvPr/>
        </p:nvSpPr>
        <p:spPr>
          <a:xfrm>
            <a:off x="4419600" y="3754053"/>
            <a:ext cx="2219959"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This text file will be pushed </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5850598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Nếu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thêm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file</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Lưu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5297714" y="2182409"/>
            <a:ext cx="4274457" cy="14996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Kiểm tra lại file đã tạo.
Thêm (*) vào tất cả các file (test.txt) trong thư mục hiện tại vào git cần theo dõi.
xác nhận các mục tiêu theo dõi với thông báo xác nhận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test updated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Đẩy đến nhánh chính của origin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vi-VN" altLang="ko-KR" b="1" dirty="0">
                  <a:solidFill>
                    <a:schemeClr val="bg1"/>
                  </a:solidFill>
                  <a:latin typeface="iCiel Samsung Sharp Sans Medium" pitchFamily="2" charset="77"/>
                  <a:cs typeface="iCiel Samsung Sharp Sans Medium" pitchFamily="2" charset="77"/>
                </a:rPr>
                <a:t>Bài luyện tập GitHub đơn giản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10" name="그룹 9"/>
          <p:cNvGrpSpPr/>
          <p:nvPr/>
        </p:nvGrpSpPr>
        <p:grpSpPr>
          <a:xfrm>
            <a:off x="556203" y="2245870"/>
            <a:ext cx="4883543" cy="3953804"/>
            <a:chOff x="556203" y="2245870"/>
            <a:chExt cx="4883543" cy="3953804"/>
          </a:xfrm>
        </p:grpSpPr>
        <p:pic>
          <p:nvPicPr>
            <p:cNvPr id="11" name="그림 10" descr="텍스트이(가) 표시된 사진&#10;&#10;자동 생성된 설명">
              <a:extLst>
                <a:ext uri="{FF2B5EF4-FFF2-40B4-BE49-F238E27FC236}">
                  <a16:creationId xmlns:a16="http://schemas.microsoft.com/office/drawing/2014/main" id="{0618E012-D809-43B3-A31D-75F2E74CB64D}"/>
                </a:ext>
              </a:extLst>
            </p:cNvPr>
            <p:cNvPicPr>
              <a:picLocks noChangeAspect="1"/>
            </p:cNvPicPr>
            <p:nvPr/>
          </p:nvPicPr>
          <p:blipFill>
            <a:blip r:embed="rId3"/>
            <a:stretch>
              <a:fillRect/>
            </a:stretch>
          </p:blipFill>
          <p:spPr>
            <a:xfrm>
              <a:off x="570380" y="2245870"/>
              <a:ext cx="4587030" cy="3953804"/>
            </a:xfrm>
            <a:prstGeom prst="rect">
              <a:avLst/>
            </a:prstGeom>
            <a:ln>
              <a:solidFill>
                <a:schemeClr val="tx1">
                  <a:lumMod val="50000"/>
                  <a:lumOff val="50000"/>
                </a:schemeClr>
              </a:solidFill>
            </a:ln>
          </p:spPr>
        </p:pic>
        <p:sp>
          <p:nvSpPr>
            <p:cNvPr id="19" name="직사각형 17">
              <a:extLst>
                <a:ext uri="{FF2B5EF4-FFF2-40B4-BE49-F238E27FC236}">
                  <a16:creationId xmlns:a16="http://schemas.microsoft.com/office/drawing/2014/main" id="{E14469AA-86D8-2848-8159-75E90DD1C06A}"/>
                </a:ext>
              </a:extLst>
            </p:cNvPr>
            <p:cNvSpPr/>
            <p:nvPr/>
          </p:nvSpPr>
          <p:spPr>
            <a:xfrm>
              <a:off x="559921" y="3700287"/>
              <a:ext cx="1888307" cy="1425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0" name="직사각형 17">
              <a:extLst>
                <a:ext uri="{FF2B5EF4-FFF2-40B4-BE49-F238E27FC236}">
                  <a16:creationId xmlns:a16="http://schemas.microsoft.com/office/drawing/2014/main" id="{DE7437C1-9BDE-BA40-8D96-52199D7D2960}"/>
                </a:ext>
              </a:extLst>
            </p:cNvPr>
            <p:cNvSpPr/>
            <p:nvPr/>
          </p:nvSpPr>
          <p:spPr>
            <a:xfrm>
              <a:off x="556203" y="3295053"/>
              <a:ext cx="1888307" cy="1425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 name="직사각형 17">
              <a:extLst>
                <a:ext uri="{FF2B5EF4-FFF2-40B4-BE49-F238E27FC236}">
                  <a16:creationId xmlns:a16="http://schemas.microsoft.com/office/drawing/2014/main" id="{CEE95DE8-1CF1-AE44-A88C-8C6D8FB47FC0}"/>
                </a:ext>
              </a:extLst>
            </p:cNvPr>
            <p:cNvSpPr/>
            <p:nvPr/>
          </p:nvSpPr>
          <p:spPr>
            <a:xfrm>
              <a:off x="560884" y="4544964"/>
              <a:ext cx="1888307" cy="1425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6" name="그룹 5"/>
            <p:cNvGrpSpPr/>
            <p:nvPr/>
          </p:nvGrpSpPr>
          <p:grpSpPr>
            <a:xfrm>
              <a:off x="2130795" y="2797337"/>
              <a:ext cx="986444" cy="504663"/>
              <a:chOff x="2243778" y="2811851"/>
              <a:chExt cx="986444" cy="504663"/>
            </a:xfrm>
          </p:grpSpPr>
          <p:sp>
            <p:nvSpPr>
              <p:cNvPr id="17" name="직사각형 16"/>
              <p:cNvSpPr/>
              <p:nvPr/>
            </p:nvSpPr>
            <p:spPr>
              <a:xfrm>
                <a:off x="2243778" y="2811851"/>
                <a:ext cx="986444"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 git add *</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18" name="직선 화살표 연결선 17"/>
              <p:cNvCxnSpPr/>
              <p:nvPr/>
            </p:nvCxnSpPr>
            <p:spPr>
              <a:xfrm flipH="1">
                <a:off x="2322286" y="3077029"/>
                <a:ext cx="181428" cy="23948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직사각형 21"/>
            <p:cNvSpPr/>
            <p:nvPr/>
          </p:nvSpPr>
          <p:spPr>
            <a:xfrm>
              <a:off x="2964413" y="3791242"/>
              <a:ext cx="2475333"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 git commit –m “test updated”</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25" name="직선 화살표 연결선 24"/>
            <p:cNvCxnSpPr/>
            <p:nvPr/>
          </p:nvCxnSpPr>
          <p:spPr>
            <a:xfrm flipH="1" flipV="1">
              <a:off x="2441531" y="3795486"/>
              <a:ext cx="522883" cy="12338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2948220" y="4590203"/>
              <a:ext cx="2491526"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 git push –u origin main</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30" name="직선 화살표 연결선 29"/>
            <p:cNvCxnSpPr/>
            <p:nvPr/>
          </p:nvCxnSpPr>
          <p:spPr>
            <a:xfrm flipH="1" flipV="1">
              <a:off x="2441531" y="4622800"/>
              <a:ext cx="506690" cy="950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1081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Nếu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thêm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file</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Lưu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40" y="2139855"/>
            <a:ext cx="853387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Kiểm tra văn bản đã thêm.txt trong Remote Repository (thử bấm F5 nếu bạn không thấy nó)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vi-VN" altLang="ko-KR" b="1" dirty="0">
                  <a:solidFill>
                    <a:schemeClr val="bg1"/>
                  </a:solidFill>
                  <a:latin typeface="iCiel Samsung Sharp Sans Medium" pitchFamily="2" charset="77"/>
                  <a:cs typeface="iCiel Samsung Sharp Sans Medium" pitchFamily="2" charset="77"/>
                </a:rPr>
                <a:t>Bài luyện tập GitHub đơn giản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6" name="그룹 5"/>
          <p:cNvGrpSpPr/>
          <p:nvPr/>
        </p:nvGrpSpPr>
        <p:grpSpPr>
          <a:xfrm>
            <a:off x="712182" y="2545145"/>
            <a:ext cx="8028406" cy="3046274"/>
            <a:chOff x="712182" y="2545145"/>
            <a:chExt cx="8028406" cy="3046274"/>
          </a:xfrm>
        </p:grpSpPr>
        <p:grpSp>
          <p:nvGrpSpPr>
            <p:cNvPr id="2" name="그룹 1"/>
            <p:cNvGrpSpPr/>
            <p:nvPr/>
          </p:nvGrpSpPr>
          <p:grpSpPr>
            <a:xfrm>
              <a:off x="712182" y="2545145"/>
              <a:ext cx="8028406" cy="3046274"/>
              <a:chOff x="712182" y="2675135"/>
              <a:chExt cx="8028406" cy="3046274"/>
            </a:xfrm>
          </p:grpSpPr>
          <p:pic>
            <p:nvPicPr>
              <p:cNvPr id="19" name="그림 18" descr="텍스트, 스크린샷, 모니터, 화면이(가) 표시된 사진&#10;&#10;자동 생성된 설명">
                <a:extLst>
                  <a:ext uri="{FF2B5EF4-FFF2-40B4-BE49-F238E27FC236}">
                    <a16:creationId xmlns:a16="http://schemas.microsoft.com/office/drawing/2014/main" id="{9489E0D8-F3CB-4898-8885-5DE772BF0D8E}"/>
                  </a:ext>
                </a:extLst>
              </p:cNvPr>
              <p:cNvPicPr>
                <a:picLocks noChangeAspect="1"/>
              </p:cNvPicPr>
              <p:nvPr/>
            </p:nvPicPr>
            <p:blipFill>
              <a:blip r:embed="rId3"/>
              <a:stretch>
                <a:fillRect/>
              </a:stretch>
            </p:blipFill>
            <p:spPr>
              <a:xfrm>
                <a:off x="712182" y="2675135"/>
                <a:ext cx="8028406" cy="3046274"/>
              </a:xfrm>
              <a:prstGeom prst="rect">
                <a:avLst/>
              </a:prstGeom>
            </p:spPr>
          </p:pic>
          <p:sp>
            <p:nvSpPr>
              <p:cNvPr id="20" name="직사각형 19">
                <a:extLst>
                  <a:ext uri="{FF2B5EF4-FFF2-40B4-BE49-F238E27FC236}">
                    <a16:creationId xmlns:a16="http://schemas.microsoft.com/office/drawing/2014/main" id="{F9E12CBE-1D3F-4508-9142-6C7D7E2563AD}"/>
                  </a:ext>
                </a:extLst>
              </p:cNvPr>
              <p:cNvSpPr/>
              <p:nvPr/>
            </p:nvSpPr>
            <p:spPr>
              <a:xfrm>
                <a:off x="3180197" y="4409287"/>
                <a:ext cx="624604"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 name="직사각형 20">
                <a:extLst>
                  <a:ext uri="{FF2B5EF4-FFF2-40B4-BE49-F238E27FC236}">
                    <a16:creationId xmlns:a16="http://schemas.microsoft.com/office/drawing/2014/main" id="{EC50BF74-8660-4B37-ACA4-C9C087B1EDAE}"/>
                  </a:ext>
                </a:extLst>
              </p:cNvPr>
              <p:cNvSpPr/>
              <p:nvPr/>
            </p:nvSpPr>
            <p:spPr>
              <a:xfrm>
                <a:off x="4942982" y="4409286"/>
                <a:ext cx="624604"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7" name="그룹 16"/>
            <p:cNvGrpSpPr/>
            <p:nvPr/>
          </p:nvGrpSpPr>
          <p:grpSpPr>
            <a:xfrm>
              <a:off x="1977485" y="4214466"/>
              <a:ext cx="1202712" cy="289218"/>
              <a:chOff x="6398158" y="5026177"/>
              <a:chExt cx="1202712" cy="289218"/>
            </a:xfrm>
          </p:grpSpPr>
          <p:sp>
            <p:nvSpPr>
              <p:cNvPr id="18" name="직사각형 17"/>
              <p:cNvSpPr/>
              <p:nvPr/>
            </p:nvSpPr>
            <p:spPr>
              <a:xfrm>
                <a:off x="6398158" y="5026177"/>
                <a:ext cx="750127" cy="289218"/>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test.txt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22" name="직선 화살표 연결선 21"/>
              <p:cNvCxnSpPr/>
              <p:nvPr/>
            </p:nvCxnSpPr>
            <p:spPr>
              <a:xfrm>
                <a:off x="7148285" y="5170786"/>
                <a:ext cx="452585" cy="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그룹 24"/>
            <p:cNvGrpSpPr/>
            <p:nvPr/>
          </p:nvGrpSpPr>
          <p:grpSpPr>
            <a:xfrm>
              <a:off x="5567586" y="4214466"/>
              <a:ext cx="1622502" cy="289218"/>
              <a:chOff x="5525783" y="5026177"/>
              <a:chExt cx="1622502" cy="289218"/>
            </a:xfrm>
          </p:grpSpPr>
          <p:sp>
            <p:nvSpPr>
              <p:cNvPr id="26" name="직사각형 25"/>
              <p:cNvSpPr/>
              <p:nvPr/>
            </p:nvSpPr>
            <p:spPr>
              <a:xfrm>
                <a:off x="6006996" y="5026177"/>
                <a:ext cx="1141289" cy="289218"/>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test updated</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30" name="직선 화살표 연결선 29"/>
              <p:cNvCxnSpPr/>
              <p:nvPr/>
            </p:nvCxnSpPr>
            <p:spPr>
              <a:xfrm flipH="1">
                <a:off x="5525783" y="5170786"/>
                <a:ext cx="481214" cy="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84772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13659" y="3133793"/>
            <a:ext cx="8341825"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Cách</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sử</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dụng</a:t>
            </a:r>
            <a:r>
              <a:rPr kumimoji="1" lang="en-US" altLang="ko-KR" sz="3200" b="1" dirty="0">
                <a:solidFill>
                  <a:prstClr val="black"/>
                </a:solidFill>
                <a:latin typeface="iCiel Samsung Sharp Sans Regular" pitchFamily="2" charset="77"/>
                <a:cs typeface="iCiel Samsung Sharp Sans Regular" pitchFamily="2" charset="77"/>
              </a:rPr>
              <a:t> GitHub</a:t>
            </a:r>
            <a:endParaRPr kumimoji="1" lang="ko-KR" altLang="en-US" sz="3200" b="1" dirty="0">
              <a:solidFill>
                <a:prstClr val="black"/>
              </a:solidFill>
              <a:latin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91272"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4.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6" name="그룹 5">
            <a:extLst>
              <a:ext uri="{FF2B5EF4-FFF2-40B4-BE49-F238E27FC236}">
                <a16:creationId xmlns:a16="http://schemas.microsoft.com/office/drawing/2014/main" id="{8F068639-CBE7-4A9A-8B60-14CDE10B0FC3}"/>
              </a:ext>
            </a:extLst>
          </p:cNvPr>
          <p:cNvGrpSpPr/>
          <p:nvPr/>
        </p:nvGrpSpPr>
        <p:grpSpPr>
          <a:xfrm>
            <a:off x="1052896" y="3923539"/>
            <a:ext cx="5700472" cy="1137475"/>
            <a:chOff x="1051307" y="3923538"/>
            <a:chExt cx="5700472" cy="1137475"/>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3924711"/>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4.1. </a:t>
              </a: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Bài luyện tập GitHub đơn giản</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392353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128" y="4354408"/>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4.2.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Cách</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sử</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dụng</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GitHub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khi</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làm</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việc</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theo</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cá</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nhân</a:t>
              </a:r>
              <a:endParaRPr kumimoji="1" lang="ko-KR" altLang="en-US"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353234"/>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28" name="Group 2">
              <a:extLst>
                <a:ext uri="{FF2B5EF4-FFF2-40B4-BE49-F238E27FC236}">
                  <a16:creationId xmlns:a16="http://schemas.microsoft.com/office/drawing/2014/main" id="{5DD676FB-B4EE-42C9-A471-E6CF497FCB25}"/>
                </a:ext>
              </a:extLst>
            </p:cNvPr>
            <p:cNvGrpSpPr/>
            <p:nvPr/>
          </p:nvGrpSpPr>
          <p:grpSpPr>
            <a:xfrm>
              <a:off x="1051307" y="4782930"/>
              <a:ext cx="5700472" cy="278083"/>
              <a:chOff x="571500" y="5165783"/>
              <a:chExt cx="5702300" cy="278172"/>
            </a:xfrm>
          </p:grpSpPr>
          <p:sp>
            <p:nvSpPr>
              <p:cNvPr id="2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4.3. </a:t>
                </a: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Cách sử dụng GitHub thông qua môi trường GUI</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3334259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12">
            <a:extLst>
              <a:ext uri="{FF2B5EF4-FFF2-40B4-BE49-F238E27FC236}">
                <a16:creationId xmlns:a16="http://schemas.microsoft.com/office/drawing/2014/main" id="{89FEBE9D-D8C5-4B7E-B239-F601103D5FFD}"/>
              </a:ext>
            </a:extLst>
          </p:cNvPr>
          <p:cNvSpPr/>
          <p:nvPr/>
        </p:nvSpPr>
        <p:spPr>
          <a:xfrm>
            <a:off x="712182" y="2669766"/>
            <a:ext cx="8632824" cy="2161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Giúp phục hồi lại công việc khi có sự cố xảy ra.
Có thể quay ngược lại phần công việc đã thực hiện ở một thời điểm nào đó trong một dự án.
Tự động đồng bộ các thay đổi được thực hiện bởi mỗi cá nhân khi có nhiều người cùng tham gia vào một dự án.
Theo dõi các thay đổi với mã nguồn và biết được ai đã thực hiện các thay đổi đó.
Giúp việc điều chỉnh quy mô lớn trở nên an toàn và đảm bảo hơn.
Được ứng dụng trong nhiều dự án mã nguồn mở dưới hình thức này hay hình thức khác.
Giúp theo dõi lý do tại sao một đoạn mã lệnh cụ thể được viết theo mà nó đang 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4" name="그룹 23">
            <a:extLst>
              <a:ext uri="{FF2B5EF4-FFF2-40B4-BE49-F238E27FC236}">
                <a16:creationId xmlns:a16="http://schemas.microsoft.com/office/drawing/2014/main" id="{D15585C6-1FC8-4615-9C4A-E22A876A6B6D}"/>
              </a:ext>
            </a:extLst>
          </p:cNvPr>
          <p:cNvGrpSpPr/>
          <p:nvPr/>
        </p:nvGrpSpPr>
        <p:grpSpPr>
          <a:xfrm>
            <a:off x="559817" y="2366432"/>
            <a:ext cx="8783192" cy="215444"/>
            <a:chOff x="559817" y="2136914"/>
            <a:chExt cx="8783192" cy="215444"/>
          </a:xfrm>
        </p:grpSpPr>
        <p:sp>
          <p:nvSpPr>
            <p:cNvPr id="25" name="직사각형 2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6" name="직사각형 25">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Sự</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cần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Quản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phiên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bản</a:t>
              </a:r>
              <a:endPar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cs typeface="iCiel Samsung Sharp Sans Medium" pitchFamily="2" charset="77"/>
                </a:rPr>
                <a:t>Giới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thiệu</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tính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năng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Quản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phiên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bản</a:t>
              </a:r>
              <a:endParaRPr lang="en-US" altLang="ko-KR"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2" name="그룹 1"/>
          <p:cNvGrpSpPr/>
          <p:nvPr/>
        </p:nvGrpSpPr>
        <p:grpSpPr>
          <a:xfrm>
            <a:off x="559817" y="1438994"/>
            <a:ext cx="8786776" cy="800574"/>
            <a:chOff x="559817" y="1438994"/>
            <a:chExt cx="8786776" cy="800574"/>
          </a:xfrm>
        </p:grpSpPr>
        <p:sp>
          <p:nvSpPr>
            <p:cNvPr id="12" name="Rectangle 12">
              <a:extLst>
                <a:ext uri="{FF2B5EF4-FFF2-40B4-BE49-F238E27FC236}">
                  <a16:creationId xmlns:a16="http://schemas.microsoft.com/office/drawing/2014/main" id="{4EFB227A-D9A5-4C13-B165-CEF636BAD920}"/>
                </a:ext>
              </a:extLst>
            </p:cNvPr>
            <p:cNvSpPr/>
            <p:nvPr/>
          </p:nvSpPr>
          <p:spPr>
            <a:xfrm>
              <a:off x="713769" y="1694052"/>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hệ thống Quản lý phiên bản là những công cụ phát triển phần mềm được thiết kế để giúp các nhà phát triển có thể theo dõi bất kỳ thay đổi nào với mã nguồn của bất kỳ ứng dụng cụ thể nào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endParaRPr lang="ko-KR" altLang="en-US" sz="1300" dirty="0">
                <a:solidFill>
                  <a:schemeClr val="tx1">
                    <a:lumMod val="85000"/>
                    <a:lumOff val="15000"/>
                  </a:schemeClr>
                </a:solidFill>
                <a:latin typeface="SamsungOne-400" panose="020B0503030303020204" pitchFamily="34" charset="0"/>
              </a:endParaRPr>
            </a:p>
          </p:txBody>
        </p:sp>
        <p:grpSp>
          <p:nvGrpSpPr>
            <p:cNvPr id="13" name="그룹 12">
              <a:extLst>
                <a:ext uri="{FF2B5EF4-FFF2-40B4-BE49-F238E27FC236}">
                  <a16:creationId xmlns:a16="http://schemas.microsoft.com/office/drawing/2014/main" id="{1F905F24-89AA-4484-81E0-C5D9338858A9}"/>
                </a:ext>
              </a:extLst>
            </p:cNvPr>
            <p:cNvGrpSpPr/>
            <p:nvPr/>
          </p:nvGrpSpPr>
          <p:grpSpPr>
            <a:xfrm>
              <a:off x="559817" y="1438994"/>
              <a:ext cx="8783192" cy="215444"/>
              <a:chOff x="559817" y="2136914"/>
              <a:chExt cx="8783192" cy="215444"/>
            </a:xfrm>
          </p:grpSpPr>
          <p:sp>
            <p:nvSpPr>
              <p:cNvPr id="14" name="직사각형 13">
                <a:extLst>
                  <a:ext uri="{FF2B5EF4-FFF2-40B4-BE49-F238E27FC236}">
                    <a16:creationId xmlns:a16="http://schemas.microsoft.com/office/drawing/2014/main" id="{81BD282E-922A-47AD-AF55-05492DFDB330}"/>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5" name="직사각형 14">
                <a:extLst>
                  <a:ext uri="{FF2B5EF4-FFF2-40B4-BE49-F238E27FC236}">
                    <a16:creationId xmlns:a16="http://schemas.microsoft.com/office/drawing/2014/main" id="{D68FA748-B515-438B-86BD-07D1B1369BF4}"/>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Quản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phiên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(Version Control system - VCS) </a:t>
                </a:r>
                <a:endPar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spTree>
    <p:extLst>
      <p:ext uri="{BB962C8B-B14F-4D97-AF65-F5344CB8AC3E}">
        <p14:creationId xmlns:p14="http://schemas.microsoft.com/office/powerpoint/2010/main" val="17540950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Nếu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làm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việc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hệ</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điều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hành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khác</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40" y="2139405"/>
            <a:ext cx="8533874"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đã tìm hiểu về cách tạo Kho lưu trữ trên GitHub bằng cách sử dụng Sửa đổi Window 10, Commit, Push và Push. 
GitHub cũng có thể được sử dụng trong Linux (Raspbian OS) theo cách tương tự như Windows.
Bạn sẽ tìm hiểu trường hợp bạn đẩy nội dung bạn đã làm việc trên Windows vào Kho lưu trữ GitHub và bạn làm việc với nội dung trên PC thứ hai trong Linux</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cs typeface="iCiel Samsung Sharp Sans Medium" pitchFamily="2" charset="77"/>
                </a:rPr>
                <a:t> GitHub </a:t>
              </a:r>
              <a:r>
                <a:rPr lang="en-US" altLang="ko-KR" b="1" dirty="0" err="1">
                  <a:solidFill>
                    <a:schemeClr val="bg1"/>
                  </a:solidFill>
                  <a:latin typeface="iCiel Samsung Sharp Sans Medium" pitchFamily="2" charset="77"/>
                  <a:cs typeface="iCiel Samsung Sharp Sans Medium" pitchFamily="2" charset="77"/>
                </a:rPr>
                <a:t>khi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việc</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theo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cá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nhân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Tree>
    <p:extLst>
      <p:ext uri="{BB962C8B-B14F-4D97-AF65-F5344CB8AC3E}">
        <p14:creationId xmlns:p14="http://schemas.microsoft.com/office/powerpoint/2010/main" val="8019587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Nếu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cần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bản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dự</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án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(1/3)</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40" y="2139855"/>
            <a:ext cx="853387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Lấy địa chỉ của file git trong Kho lưu trữ GitHub chứa dự án hiện có của tôi sẽ được nhập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cs typeface="iCiel Samsung Sharp Sans Medium" pitchFamily="2" charset="77"/>
                </a:rPr>
                <a:t> GitHub </a:t>
              </a:r>
              <a:r>
                <a:rPr lang="en-US" altLang="ko-KR" b="1" dirty="0" err="1">
                  <a:solidFill>
                    <a:schemeClr val="bg1"/>
                  </a:solidFill>
                  <a:latin typeface="iCiel Samsung Sharp Sans Medium" pitchFamily="2" charset="77"/>
                  <a:cs typeface="iCiel Samsung Sharp Sans Medium" pitchFamily="2" charset="77"/>
                </a:rPr>
                <a:t>khi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việc</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theo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cá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nhân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2" name="그룹 1"/>
          <p:cNvGrpSpPr/>
          <p:nvPr/>
        </p:nvGrpSpPr>
        <p:grpSpPr>
          <a:xfrm>
            <a:off x="702940" y="2545595"/>
            <a:ext cx="7740020" cy="2632080"/>
            <a:chOff x="702940" y="2675135"/>
            <a:chExt cx="8662372" cy="2945736"/>
          </a:xfrm>
        </p:grpSpPr>
        <p:pic>
          <p:nvPicPr>
            <p:cNvPr id="10" name="그림 9" descr="텍스트, 스크린샷, 모니터, 검은색이(가) 표시된 사진&#10;&#10;자동 생성된 설명">
              <a:extLst>
                <a:ext uri="{FF2B5EF4-FFF2-40B4-BE49-F238E27FC236}">
                  <a16:creationId xmlns:a16="http://schemas.microsoft.com/office/drawing/2014/main" id="{E68EADF5-8E80-4AA0-AEE0-9A7CC80731F0}"/>
                </a:ext>
              </a:extLst>
            </p:cNvPr>
            <p:cNvPicPr>
              <a:picLocks noChangeAspect="1"/>
            </p:cNvPicPr>
            <p:nvPr/>
          </p:nvPicPr>
          <p:blipFill>
            <a:blip r:embed="rId3"/>
            <a:stretch>
              <a:fillRect/>
            </a:stretch>
          </p:blipFill>
          <p:spPr>
            <a:xfrm>
              <a:off x="702940" y="2675135"/>
              <a:ext cx="8662372" cy="2945736"/>
            </a:xfrm>
            <a:prstGeom prst="rect">
              <a:avLst/>
            </a:prstGeom>
          </p:spPr>
        </p:pic>
        <p:sp>
          <p:nvSpPr>
            <p:cNvPr id="11" name="직사각형 10">
              <a:extLst>
                <a:ext uri="{FF2B5EF4-FFF2-40B4-BE49-F238E27FC236}">
                  <a16:creationId xmlns:a16="http://schemas.microsoft.com/office/drawing/2014/main" id="{0F6FBB25-1ECD-4FEA-8654-D28678F50997}"/>
                </a:ext>
              </a:extLst>
            </p:cNvPr>
            <p:cNvSpPr/>
            <p:nvPr/>
          </p:nvSpPr>
          <p:spPr>
            <a:xfrm>
              <a:off x="6908454" y="4344437"/>
              <a:ext cx="2251471" cy="1955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13" name="직사각형 12"/>
          <p:cNvSpPr/>
          <p:nvPr/>
        </p:nvSpPr>
        <p:spPr>
          <a:xfrm>
            <a:off x="6168663" y="5377766"/>
            <a:ext cx="3068151" cy="282825"/>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https://github.com/siciot/example.git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17" name="직선 화살표 연결선 16"/>
          <p:cNvCxnSpPr>
            <a:stCxn id="13" idx="0"/>
          </p:cNvCxnSpPr>
          <p:nvPr/>
        </p:nvCxnSpPr>
        <p:spPr>
          <a:xfrm flipH="1" flipV="1">
            <a:off x="7540171" y="4211841"/>
            <a:ext cx="162568" cy="11659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8985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Nếu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cần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bản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dự</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án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(2/3)</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40" y="2139855"/>
            <a:ext cx="8753632"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Nhập một dự án hiện có bằng cách sử dụng lệnh git clone trong Linux Terminal. Đặt địa chỉ trước đó sau khi sao chép git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cs typeface="iCiel Samsung Sharp Sans Medium" pitchFamily="2" charset="77"/>
                </a:rPr>
                <a:t> GitHub </a:t>
              </a:r>
              <a:r>
                <a:rPr lang="en-US" altLang="ko-KR" b="1" dirty="0" err="1">
                  <a:solidFill>
                    <a:schemeClr val="bg1"/>
                  </a:solidFill>
                  <a:latin typeface="iCiel Samsung Sharp Sans Medium" pitchFamily="2" charset="77"/>
                  <a:cs typeface="iCiel Samsung Sharp Sans Medium" pitchFamily="2" charset="77"/>
                </a:rPr>
                <a:t>khi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việc</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theo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cá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nhân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2" name="그룹 1"/>
          <p:cNvGrpSpPr/>
          <p:nvPr/>
        </p:nvGrpSpPr>
        <p:grpSpPr>
          <a:xfrm>
            <a:off x="702940" y="2679752"/>
            <a:ext cx="6100404" cy="1347141"/>
            <a:chOff x="702940" y="2652275"/>
            <a:chExt cx="6100404" cy="1347141"/>
          </a:xfrm>
        </p:grpSpPr>
        <p:pic>
          <p:nvPicPr>
            <p:cNvPr id="12" name="그림 11" descr="텍스트이(가) 표시된 사진&#10;&#10;자동 생성된 설명">
              <a:extLst>
                <a:ext uri="{FF2B5EF4-FFF2-40B4-BE49-F238E27FC236}">
                  <a16:creationId xmlns:a16="http://schemas.microsoft.com/office/drawing/2014/main" id="{6CDF6AD5-CE92-47BD-8416-1CA31CB3625C}"/>
                </a:ext>
              </a:extLst>
            </p:cNvPr>
            <p:cNvPicPr>
              <a:picLocks noChangeAspect="1"/>
            </p:cNvPicPr>
            <p:nvPr/>
          </p:nvPicPr>
          <p:blipFill>
            <a:blip r:embed="rId3"/>
            <a:stretch>
              <a:fillRect/>
            </a:stretch>
          </p:blipFill>
          <p:spPr>
            <a:xfrm>
              <a:off x="702940" y="2652275"/>
              <a:ext cx="6100404" cy="1347141"/>
            </a:xfrm>
            <a:prstGeom prst="rect">
              <a:avLst/>
            </a:prstGeom>
          </p:spPr>
        </p:pic>
        <p:sp>
          <p:nvSpPr>
            <p:cNvPr id="13" name="직사각형 12">
              <a:extLst>
                <a:ext uri="{FF2B5EF4-FFF2-40B4-BE49-F238E27FC236}">
                  <a16:creationId xmlns:a16="http://schemas.microsoft.com/office/drawing/2014/main" id="{CF131A6D-CD01-44C9-B125-336B46B9C85A}"/>
                </a:ext>
              </a:extLst>
            </p:cNvPr>
            <p:cNvSpPr/>
            <p:nvPr/>
          </p:nvSpPr>
          <p:spPr>
            <a:xfrm>
              <a:off x="3013470" y="2963896"/>
              <a:ext cx="3565586" cy="2300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17" name="직사각형 16"/>
          <p:cNvSpPr/>
          <p:nvPr/>
        </p:nvSpPr>
        <p:spPr>
          <a:xfrm>
            <a:off x="4056094" y="4190528"/>
            <a:ext cx="4042877" cy="29597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 git clone https://github.com/siciot/example1. git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4" name="직선 화살표 연결선 3"/>
          <p:cNvCxnSpPr>
            <a:stCxn id="17" idx="0"/>
          </p:cNvCxnSpPr>
          <p:nvPr/>
        </p:nvCxnSpPr>
        <p:spPr>
          <a:xfrm flipH="1" flipV="1">
            <a:off x="5834743" y="3248560"/>
            <a:ext cx="242790" cy="94196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39979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Nếu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cần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bản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dự</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án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(3/3)</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40" y="2140444"/>
            <a:ext cx="8533874"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Kiểm tra danh sách bằng ls. Bạn có thể thấy rằng thư mục có tên example1 đã được tạo.
Di chuyển và kiểm tra nội dung. Bạn có thể thấy rằng ngay cả nội dung của test.txt được tạo trước đó cũng giống nhau.
Khi dự án hiện có được lưu trữ trong Kho lưu trữ GitHub, bạn có thể dễ dàng nhập nó bất kể hệ điều hành nào.</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cs typeface="iCiel Samsung Sharp Sans Medium" pitchFamily="2" charset="77"/>
                </a:rPr>
                <a:t> GitHub </a:t>
              </a:r>
              <a:r>
                <a:rPr lang="en-US" altLang="ko-KR" b="1" dirty="0" err="1">
                  <a:solidFill>
                    <a:schemeClr val="bg1"/>
                  </a:solidFill>
                  <a:latin typeface="iCiel Samsung Sharp Sans Medium" pitchFamily="2" charset="77"/>
                  <a:cs typeface="iCiel Samsung Sharp Sans Medium" pitchFamily="2" charset="77"/>
                </a:rPr>
                <a:t>khi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việc</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theo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cá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nhân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4" name="그룹 3"/>
          <p:cNvGrpSpPr/>
          <p:nvPr/>
        </p:nvGrpSpPr>
        <p:grpSpPr>
          <a:xfrm>
            <a:off x="712182" y="3225855"/>
            <a:ext cx="8691794" cy="1763670"/>
            <a:chOff x="712182" y="3293055"/>
            <a:chExt cx="8691794" cy="1763670"/>
          </a:xfrm>
        </p:grpSpPr>
        <p:grpSp>
          <p:nvGrpSpPr>
            <p:cNvPr id="17" name="그룹 16">
              <a:extLst>
                <a:ext uri="{FF2B5EF4-FFF2-40B4-BE49-F238E27FC236}">
                  <a16:creationId xmlns:a16="http://schemas.microsoft.com/office/drawing/2014/main" id="{1F7585EA-4C62-44E9-8CB1-7827F035CA6D}"/>
                </a:ext>
              </a:extLst>
            </p:cNvPr>
            <p:cNvGrpSpPr/>
            <p:nvPr/>
          </p:nvGrpSpPr>
          <p:grpSpPr>
            <a:xfrm>
              <a:off x="712182" y="3675315"/>
              <a:ext cx="8691794" cy="1381410"/>
              <a:chOff x="645298" y="3390989"/>
              <a:chExt cx="8563584" cy="1361033"/>
            </a:xfrm>
          </p:grpSpPr>
          <p:pic>
            <p:nvPicPr>
              <p:cNvPr id="18" name="그림 17" descr="텍스트이(가) 표시된 사진&#10;&#10;자동 생성된 설명">
                <a:extLst>
                  <a:ext uri="{FF2B5EF4-FFF2-40B4-BE49-F238E27FC236}">
                    <a16:creationId xmlns:a16="http://schemas.microsoft.com/office/drawing/2014/main" id="{D3118B2E-886D-4CC9-AB6C-B4B5F6D8A646}"/>
                  </a:ext>
                </a:extLst>
              </p:cNvPr>
              <p:cNvPicPr>
                <a:picLocks noChangeAspect="1"/>
              </p:cNvPicPr>
              <p:nvPr/>
            </p:nvPicPr>
            <p:blipFill rotWithShape="1">
              <a:blip r:embed="rId3"/>
              <a:srcRect r="602"/>
              <a:stretch/>
            </p:blipFill>
            <p:spPr>
              <a:xfrm>
                <a:off x="645298" y="3390989"/>
                <a:ext cx="8563584" cy="1361033"/>
              </a:xfrm>
              <a:prstGeom prst="rect">
                <a:avLst/>
              </a:prstGeom>
            </p:spPr>
          </p:pic>
          <p:sp>
            <p:nvSpPr>
              <p:cNvPr id="19" name="직사각형 18">
                <a:extLst>
                  <a:ext uri="{FF2B5EF4-FFF2-40B4-BE49-F238E27FC236}">
                    <a16:creationId xmlns:a16="http://schemas.microsoft.com/office/drawing/2014/main" id="{0F6FBB25-1ECD-4FEA-8654-D28678F50997}"/>
                  </a:ext>
                </a:extLst>
              </p:cNvPr>
              <p:cNvSpPr/>
              <p:nvPr/>
            </p:nvSpPr>
            <p:spPr>
              <a:xfrm>
                <a:off x="2486896" y="3826422"/>
                <a:ext cx="573804" cy="1595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13" name="직사각형 12"/>
            <p:cNvSpPr/>
            <p:nvPr/>
          </p:nvSpPr>
          <p:spPr>
            <a:xfrm>
              <a:off x="2990940" y="3293055"/>
              <a:ext cx="922304"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example1</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20" name="직선 화살표 연결선 19"/>
            <p:cNvCxnSpPr>
              <a:stCxn id="13" idx="2"/>
            </p:cNvCxnSpPr>
            <p:nvPr/>
          </p:nvCxnSpPr>
          <p:spPr>
            <a:xfrm flipH="1">
              <a:off x="3091543" y="3548309"/>
              <a:ext cx="360549" cy="56895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07112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Nếu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cần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chỉnh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file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trên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Linux (1/6)</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40" y="2143887"/>
            <a:ext cx="8533874" cy="1750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Sử dụng Pycharm nếu bạn không quen thuộc với trình soạn thảo Linux cơ bản. 
Pycharm là một IDE rất phổ biến có thể chỉnh sửa và kiểm soát các file thuộc nhiều loại khác nhau cũng như Python.
Trong Pycharm, có thể chọn phiên bản Python cho mỗi mã và nó hỗ trợ cài đặt gói dễ dàng.
Trong Pycharm, việc thực thi mã rất đơn giản, quản lý hàm dễ dàng và các chức năng cho môi trường ảo được hỗ trợ như gốc.
Pycharm luôn là một IDE được xếp hạng cao vì nhiều ưu điểm của nó, bao gồm nhiều plugin khác nhau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cs typeface="iCiel Samsung Sharp Sans Medium" pitchFamily="2" charset="77"/>
                </a:rPr>
                <a:t> GitHub </a:t>
              </a:r>
              <a:r>
                <a:rPr lang="en-US" altLang="ko-KR" b="1" dirty="0" err="1">
                  <a:solidFill>
                    <a:schemeClr val="bg1"/>
                  </a:solidFill>
                  <a:latin typeface="iCiel Samsung Sharp Sans Medium" pitchFamily="2" charset="77"/>
                  <a:cs typeface="iCiel Samsung Sharp Sans Medium" pitchFamily="2" charset="77"/>
                </a:rPr>
                <a:t>khi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việc</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theo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cá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nhân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pic>
        <p:nvPicPr>
          <p:cNvPr id="13" name="Picture 2" descr="XpertLab - Website Designing Company Junagadh,Website Development Company  Junagadh, Software Development Company Junagadh, Professional IT Project  Training Junagadh">
            <a:extLst>
              <a:ext uri="{FF2B5EF4-FFF2-40B4-BE49-F238E27FC236}">
                <a16:creationId xmlns:a16="http://schemas.microsoft.com/office/drawing/2014/main" id="{6CE43CD8-F8F9-44B7-8770-F355CA393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192" y="3909449"/>
            <a:ext cx="3850018" cy="1497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557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Nếu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cần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chỉnh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file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trên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Linux (2/6)</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40" y="2143887"/>
            <a:ext cx="8533874"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Cài đặt Pycharm rất đơn giản.
Chạy Ubuntu Software, tìm kiếm Pycharm và nhấp vào nút Install để cài đặt nó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cs typeface="iCiel Samsung Sharp Sans Medium" pitchFamily="2" charset="77"/>
                </a:rPr>
                <a:t> GitHub </a:t>
              </a:r>
              <a:r>
                <a:rPr lang="en-US" altLang="ko-KR" b="1" dirty="0" err="1">
                  <a:solidFill>
                    <a:schemeClr val="bg1"/>
                  </a:solidFill>
                  <a:latin typeface="iCiel Samsung Sharp Sans Medium" pitchFamily="2" charset="77"/>
                  <a:cs typeface="iCiel Samsung Sharp Sans Medium" pitchFamily="2" charset="77"/>
                </a:rPr>
                <a:t>khi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việc</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theo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cá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nhân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11" name="그룹 10">
            <a:extLst>
              <a:ext uri="{FF2B5EF4-FFF2-40B4-BE49-F238E27FC236}">
                <a16:creationId xmlns:a16="http://schemas.microsoft.com/office/drawing/2014/main" id="{86B468D2-1C0D-41B2-AC3F-4071465939EC}"/>
              </a:ext>
            </a:extLst>
          </p:cNvPr>
          <p:cNvGrpSpPr/>
          <p:nvPr/>
        </p:nvGrpSpPr>
        <p:grpSpPr>
          <a:xfrm>
            <a:off x="641937" y="3163013"/>
            <a:ext cx="8771316" cy="2604314"/>
            <a:chOff x="471690" y="3423026"/>
            <a:chExt cx="8871318" cy="2634006"/>
          </a:xfrm>
        </p:grpSpPr>
        <p:pic>
          <p:nvPicPr>
            <p:cNvPr id="12" name="그림 11" descr="텍스트이(가) 표시된 사진&#10;&#10;자동 생성된 설명">
              <a:extLst>
                <a:ext uri="{FF2B5EF4-FFF2-40B4-BE49-F238E27FC236}">
                  <a16:creationId xmlns:a16="http://schemas.microsoft.com/office/drawing/2014/main" id="{84C0AD7F-C2ED-4F30-AE0C-67FCB5C79E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340" y="3423026"/>
              <a:ext cx="4390009" cy="2634006"/>
            </a:xfrm>
            <a:prstGeom prst="rect">
              <a:avLst/>
            </a:prstGeom>
          </p:spPr>
        </p:pic>
        <p:pic>
          <p:nvPicPr>
            <p:cNvPr id="17" name="그림 16">
              <a:extLst>
                <a:ext uri="{FF2B5EF4-FFF2-40B4-BE49-F238E27FC236}">
                  <a16:creationId xmlns:a16="http://schemas.microsoft.com/office/drawing/2014/main" id="{B32803C0-4EAD-49AA-9C52-FC5AB3B3E6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2999" y="3423026"/>
              <a:ext cx="4390009" cy="2634005"/>
            </a:xfrm>
            <a:prstGeom prst="rect">
              <a:avLst/>
            </a:prstGeom>
          </p:spPr>
        </p:pic>
        <p:sp>
          <p:nvSpPr>
            <p:cNvPr id="18" name="직사각형 17">
              <a:extLst>
                <a:ext uri="{FF2B5EF4-FFF2-40B4-BE49-F238E27FC236}">
                  <a16:creationId xmlns:a16="http://schemas.microsoft.com/office/drawing/2014/main" id="{9E3A38B4-7F50-45F3-992A-DE7B11346753}"/>
                </a:ext>
              </a:extLst>
            </p:cNvPr>
            <p:cNvSpPr/>
            <p:nvPr/>
          </p:nvSpPr>
          <p:spPr>
            <a:xfrm>
              <a:off x="5780841" y="4038604"/>
              <a:ext cx="546316" cy="1595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직사각형 18">
              <a:extLst>
                <a:ext uri="{FF2B5EF4-FFF2-40B4-BE49-F238E27FC236}">
                  <a16:creationId xmlns:a16="http://schemas.microsoft.com/office/drawing/2014/main" id="{D7E6506A-6F72-4907-86AA-D719F1F692CA}"/>
                </a:ext>
              </a:extLst>
            </p:cNvPr>
            <p:cNvSpPr/>
            <p:nvPr/>
          </p:nvSpPr>
          <p:spPr>
            <a:xfrm>
              <a:off x="1920723" y="3685913"/>
              <a:ext cx="460399" cy="1595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0" name="직사각형 19">
              <a:extLst>
                <a:ext uri="{FF2B5EF4-FFF2-40B4-BE49-F238E27FC236}">
                  <a16:creationId xmlns:a16="http://schemas.microsoft.com/office/drawing/2014/main" id="{9C177BD2-95C7-4E90-914A-592C0BD3ED36}"/>
                </a:ext>
              </a:extLst>
            </p:cNvPr>
            <p:cNvSpPr/>
            <p:nvPr/>
          </p:nvSpPr>
          <p:spPr>
            <a:xfrm>
              <a:off x="471690" y="4659656"/>
              <a:ext cx="326008" cy="268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21" name="직사각형 20"/>
          <p:cNvSpPr/>
          <p:nvPr/>
        </p:nvSpPr>
        <p:spPr>
          <a:xfrm>
            <a:off x="1450919" y="2777797"/>
            <a:ext cx="851321"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pycharm</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22" name="직선 화살표 연결선 21"/>
          <p:cNvCxnSpPr/>
          <p:nvPr/>
        </p:nvCxnSpPr>
        <p:spPr>
          <a:xfrm>
            <a:off x="1876579" y="3033051"/>
            <a:ext cx="198057" cy="38988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4" name="그룹 3"/>
          <p:cNvGrpSpPr/>
          <p:nvPr/>
        </p:nvGrpSpPr>
        <p:grpSpPr>
          <a:xfrm>
            <a:off x="5320529" y="2782909"/>
            <a:ext cx="643630" cy="988743"/>
            <a:chOff x="3257810" y="3704480"/>
            <a:chExt cx="643630" cy="988743"/>
          </a:xfrm>
        </p:grpSpPr>
        <p:sp>
          <p:nvSpPr>
            <p:cNvPr id="25" name="직사각형 24"/>
            <p:cNvSpPr/>
            <p:nvPr/>
          </p:nvSpPr>
          <p:spPr>
            <a:xfrm>
              <a:off x="3257810" y="3704480"/>
              <a:ext cx="643630"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Install</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26" name="직선 화살표 연결선 25"/>
            <p:cNvCxnSpPr>
              <a:stCxn id="25" idx="2"/>
            </p:cNvCxnSpPr>
            <p:nvPr/>
          </p:nvCxnSpPr>
          <p:spPr>
            <a:xfrm>
              <a:off x="3579625" y="3959734"/>
              <a:ext cx="248897" cy="73348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18310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Nếu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cần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chỉnh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file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trên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Linux (3/6)</a:t>
            </a:r>
          </a:p>
        </p:txBody>
      </p:sp>
      <p:sp>
        <p:nvSpPr>
          <p:cNvPr id="24" name="직사각형 23">
            <a:extLst>
              <a:ext uri="{FF2B5EF4-FFF2-40B4-BE49-F238E27FC236}">
                <a16:creationId xmlns:a16="http://schemas.microsoft.com/office/drawing/2014/main" id="{D8BF98C4-B566-4812-B5F0-560CFBA969E7}"/>
              </a:ext>
            </a:extLst>
          </p:cNvPr>
          <p:cNvSpPr/>
          <p:nvPr/>
        </p:nvSpPr>
        <p:spPr>
          <a:xfrm>
            <a:off x="702940" y="2151507"/>
            <a:ext cx="4308331"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Show Applications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i</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 góc dưới bên trái và nhấp 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Pycharm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không thấy biểu tượng này, hãy tìm kiếm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Pycharm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cs typeface="iCiel Samsung Sharp Sans Medium" pitchFamily="2" charset="77"/>
                </a:rPr>
                <a:t> GitHub </a:t>
              </a:r>
              <a:r>
                <a:rPr lang="en-US" altLang="ko-KR" b="1" dirty="0" err="1">
                  <a:solidFill>
                    <a:schemeClr val="bg1"/>
                  </a:solidFill>
                  <a:latin typeface="iCiel Samsung Sharp Sans Medium" pitchFamily="2" charset="77"/>
                  <a:cs typeface="iCiel Samsung Sharp Sans Medium" pitchFamily="2" charset="77"/>
                </a:rPr>
                <a:t>khi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việc</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theo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cá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nhân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21" name="직사각형 20">
            <a:extLst>
              <a:ext uri="{FF2B5EF4-FFF2-40B4-BE49-F238E27FC236}">
                <a16:creationId xmlns:a16="http://schemas.microsoft.com/office/drawing/2014/main" id="{D8BF98C4-B566-4812-B5F0-560CFBA969E7}"/>
              </a:ext>
            </a:extLst>
          </p:cNvPr>
          <p:cNvSpPr/>
          <p:nvPr/>
        </p:nvSpPr>
        <p:spPr>
          <a:xfrm>
            <a:off x="5042920" y="2151507"/>
            <a:ext cx="378310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Open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duyệt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file.</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22" name="그림 21">
            <a:extLst>
              <a:ext uri="{FF2B5EF4-FFF2-40B4-BE49-F238E27FC236}">
                <a16:creationId xmlns:a16="http://schemas.microsoft.com/office/drawing/2014/main" id="{84A9C793-65DD-4680-A148-CB5A1EA708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182" y="2930714"/>
            <a:ext cx="4203464" cy="2522078"/>
          </a:xfrm>
          <a:prstGeom prst="rect">
            <a:avLst/>
          </a:prstGeom>
        </p:spPr>
      </p:pic>
      <p:pic>
        <p:nvPicPr>
          <p:cNvPr id="25" name="그림 24" descr="텍스트, 모니터, 스크린샷, 검은색이(가) 표시된 사진&#10;&#10;자동 생성된 설명">
            <a:extLst>
              <a:ext uri="{FF2B5EF4-FFF2-40B4-BE49-F238E27FC236}">
                <a16:creationId xmlns:a16="http://schemas.microsoft.com/office/drawing/2014/main" id="{434C5EC9-5433-46A9-B00C-76AF78D552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3350" y="2930714"/>
            <a:ext cx="4203464" cy="2522078"/>
          </a:xfrm>
          <a:prstGeom prst="rect">
            <a:avLst/>
          </a:prstGeom>
        </p:spPr>
      </p:pic>
      <p:sp>
        <p:nvSpPr>
          <p:cNvPr id="26" name="직사각형 25">
            <a:extLst>
              <a:ext uri="{FF2B5EF4-FFF2-40B4-BE49-F238E27FC236}">
                <a16:creationId xmlns:a16="http://schemas.microsoft.com/office/drawing/2014/main" id="{A7F0C60B-204D-4034-8C9E-02CE85486EF6}"/>
              </a:ext>
            </a:extLst>
          </p:cNvPr>
          <p:cNvSpPr/>
          <p:nvPr/>
        </p:nvSpPr>
        <p:spPr>
          <a:xfrm>
            <a:off x="663268" y="5222661"/>
            <a:ext cx="313102" cy="2538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0" name="직사각형 29">
            <a:extLst>
              <a:ext uri="{FF2B5EF4-FFF2-40B4-BE49-F238E27FC236}">
                <a16:creationId xmlns:a16="http://schemas.microsoft.com/office/drawing/2014/main" id="{3CF8E085-618B-405E-9DB0-D6219FCF3FF8}"/>
              </a:ext>
            </a:extLst>
          </p:cNvPr>
          <p:cNvSpPr/>
          <p:nvPr/>
        </p:nvSpPr>
        <p:spPr>
          <a:xfrm>
            <a:off x="2813914" y="4235458"/>
            <a:ext cx="481380" cy="508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1" name="직사각형 30">
            <a:extLst>
              <a:ext uri="{FF2B5EF4-FFF2-40B4-BE49-F238E27FC236}">
                <a16:creationId xmlns:a16="http://schemas.microsoft.com/office/drawing/2014/main" id="{7A3987E6-5A8C-4283-8525-8FD2BB613A34}"/>
              </a:ext>
            </a:extLst>
          </p:cNvPr>
          <p:cNvSpPr/>
          <p:nvPr/>
        </p:nvSpPr>
        <p:spPr>
          <a:xfrm>
            <a:off x="2227158" y="3059397"/>
            <a:ext cx="1215422" cy="1761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2" name="직사각형 31">
            <a:extLst>
              <a:ext uri="{FF2B5EF4-FFF2-40B4-BE49-F238E27FC236}">
                <a16:creationId xmlns:a16="http://schemas.microsoft.com/office/drawing/2014/main" id="{D2C64953-469C-45B7-9BFF-A8819A0B473B}"/>
              </a:ext>
            </a:extLst>
          </p:cNvPr>
          <p:cNvSpPr/>
          <p:nvPr/>
        </p:nvSpPr>
        <p:spPr>
          <a:xfrm>
            <a:off x="7424403" y="4102275"/>
            <a:ext cx="282611" cy="3513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0" name="그룹 19">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33" name="직사각형 32">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34" name="직사각형 33">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spTree>
    <p:extLst>
      <p:ext uri="{BB962C8B-B14F-4D97-AF65-F5344CB8AC3E}">
        <p14:creationId xmlns:p14="http://schemas.microsoft.com/office/powerpoint/2010/main" val="20198977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Nếu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cần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chỉnh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file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trên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Linux (4/6)</a:t>
            </a:r>
          </a:p>
        </p:txBody>
      </p:sp>
      <p:sp>
        <p:nvSpPr>
          <p:cNvPr id="24" name="직사각형 23">
            <a:extLst>
              <a:ext uri="{FF2B5EF4-FFF2-40B4-BE49-F238E27FC236}">
                <a16:creationId xmlns:a16="http://schemas.microsoft.com/office/drawing/2014/main" id="{D8BF98C4-B566-4812-B5F0-560CFBA969E7}"/>
              </a:ext>
            </a:extLst>
          </p:cNvPr>
          <p:cNvSpPr/>
          <p:nvPr/>
        </p:nvSpPr>
        <p:spPr>
          <a:xfrm>
            <a:off x="702940" y="2151507"/>
            <a:ext cx="8533874"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nội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dung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file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test.txt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thuộc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example1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được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trước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Sau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nội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dung,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Save All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lưu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thoát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chương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cs typeface="iCiel Samsung Sharp Sans Medium" pitchFamily="2" charset="77"/>
                </a:rPr>
                <a:t> GitHub </a:t>
              </a:r>
              <a:r>
                <a:rPr lang="en-US" altLang="ko-KR" b="1" dirty="0" err="1">
                  <a:solidFill>
                    <a:schemeClr val="bg1"/>
                  </a:solidFill>
                  <a:latin typeface="iCiel Samsung Sharp Sans Medium" pitchFamily="2" charset="77"/>
                  <a:cs typeface="iCiel Samsung Sharp Sans Medium" pitchFamily="2" charset="77"/>
                </a:rPr>
                <a:t>khi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việc</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theo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cá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nhân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2" name="그룹 1"/>
          <p:cNvGrpSpPr/>
          <p:nvPr/>
        </p:nvGrpSpPr>
        <p:grpSpPr>
          <a:xfrm>
            <a:off x="702939" y="2834157"/>
            <a:ext cx="8649051" cy="3233156"/>
            <a:chOff x="702940" y="2748093"/>
            <a:chExt cx="8126102" cy="3037669"/>
          </a:xfrm>
        </p:grpSpPr>
        <p:pic>
          <p:nvPicPr>
            <p:cNvPr id="21" name="그림 20">
              <a:extLst>
                <a:ext uri="{FF2B5EF4-FFF2-40B4-BE49-F238E27FC236}">
                  <a16:creationId xmlns:a16="http://schemas.microsoft.com/office/drawing/2014/main" id="{DEAF4344-1DBB-438F-9485-90F5A71BCF09}"/>
                </a:ext>
              </a:extLst>
            </p:cNvPr>
            <p:cNvPicPr>
              <a:picLocks noChangeAspect="1"/>
            </p:cNvPicPr>
            <p:nvPr/>
          </p:nvPicPr>
          <p:blipFill rotWithShape="1">
            <a:blip r:embed="rId3"/>
            <a:srcRect l="38013" t="32119" r="9126" b="14488"/>
            <a:stretch/>
          </p:blipFill>
          <p:spPr>
            <a:xfrm>
              <a:off x="3482662" y="2748093"/>
              <a:ext cx="5346380" cy="3037669"/>
            </a:xfrm>
            <a:prstGeom prst="rect">
              <a:avLst/>
            </a:prstGeom>
          </p:spPr>
        </p:pic>
        <p:pic>
          <p:nvPicPr>
            <p:cNvPr id="22" name="그림 21" descr="텍스트, 스크린샷, 모니터, 은색이(가) 표시된 사진&#10;&#10;자동 생성된 설명">
              <a:extLst>
                <a:ext uri="{FF2B5EF4-FFF2-40B4-BE49-F238E27FC236}">
                  <a16:creationId xmlns:a16="http://schemas.microsoft.com/office/drawing/2014/main" id="{6C146A3D-9B9D-4DCB-B57A-F8503760414B}"/>
                </a:ext>
              </a:extLst>
            </p:cNvPr>
            <p:cNvPicPr>
              <a:picLocks noChangeAspect="1"/>
            </p:cNvPicPr>
            <p:nvPr/>
          </p:nvPicPr>
          <p:blipFill>
            <a:blip r:embed="rId4"/>
            <a:stretch>
              <a:fillRect/>
            </a:stretch>
          </p:blipFill>
          <p:spPr>
            <a:xfrm>
              <a:off x="702940" y="2748319"/>
              <a:ext cx="2622966" cy="3037443"/>
            </a:xfrm>
            <a:prstGeom prst="rect">
              <a:avLst/>
            </a:prstGeom>
          </p:spPr>
        </p:pic>
      </p:grpSp>
      <p:grpSp>
        <p:nvGrpSpPr>
          <p:cNvPr id="19" name="그룹 18">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20" name="직사각형 1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5" name="직사각형 24">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grpSp>
        <p:nvGrpSpPr>
          <p:cNvPr id="3" name="그룹 2"/>
          <p:cNvGrpSpPr/>
          <p:nvPr/>
        </p:nvGrpSpPr>
        <p:grpSpPr>
          <a:xfrm>
            <a:off x="5128561" y="4232800"/>
            <a:ext cx="1292559" cy="255254"/>
            <a:chOff x="5128561" y="4232800"/>
            <a:chExt cx="1292559" cy="255254"/>
          </a:xfrm>
        </p:grpSpPr>
        <p:sp>
          <p:nvSpPr>
            <p:cNvPr id="13" name="직사각형 12"/>
            <p:cNvSpPr/>
            <p:nvPr/>
          </p:nvSpPr>
          <p:spPr>
            <a:xfrm>
              <a:off x="5635250" y="4232800"/>
              <a:ext cx="785870"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Save All</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15" name="직선 화살표 연결선 14"/>
            <p:cNvCxnSpPr/>
            <p:nvPr/>
          </p:nvCxnSpPr>
          <p:spPr>
            <a:xfrm flipH="1" flipV="1">
              <a:off x="5128561" y="4360427"/>
              <a:ext cx="506689"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3391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Nếu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cần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chỉnh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file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trên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Linux (5/6)</a:t>
            </a:r>
          </a:p>
        </p:txBody>
      </p:sp>
      <p:sp>
        <p:nvSpPr>
          <p:cNvPr id="24" name="직사각형 23">
            <a:extLst>
              <a:ext uri="{FF2B5EF4-FFF2-40B4-BE49-F238E27FC236}">
                <a16:creationId xmlns:a16="http://schemas.microsoft.com/office/drawing/2014/main" id="{D8BF98C4-B566-4812-B5F0-560CFBA969E7}"/>
              </a:ext>
            </a:extLst>
          </p:cNvPr>
          <p:cNvSpPr/>
          <p:nvPr/>
        </p:nvSpPr>
        <p:spPr>
          <a:xfrm>
            <a:off x="702940" y="2151507"/>
            <a:ext cx="853387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Thêm vào mục tiêu cần theo dõi trong cùng một luồng xử lý tương tự trong Window.
xác nhận với một tin nhắn xác nhận.
Thực hiện thao tác Push tới nhánh main của origin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cs typeface="iCiel Samsung Sharp Sans Medium" pitchFamily="2" charset="77"/>
                </a:rPr>
                <a:t> GitHub </a:t>
              </a:r>
              <a:r>
                <a:rPr lang="en-US" altLang="ko-KR" b="1" dirty="0" err="1">
                  <a:solidFill>
                    <a:schemeClr val="bg1"/>
                  </a:solidFill>
                  <a:latin typeface="iCiel Samsung Sharp Sans Medium" pitchFamily="2" charset="77"/>
                  <a:cs typeface="iCiel Samsung Sharp Sans Medium" pitchFamily="2" charset="77"/>
                </a:rPr>
                <a:t>khi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việc</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theo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cá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nhân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2" name="그룹 1"/>
          <p:cNvGrpSpPr/>
          <p:nvPr/>
        </p:nvGrpSpPr>
        <p:grpSpPr>
          <a:xfrm>
            <a:off x="712181" y="3048741"/>
            <a:ext cx="6507443" cy="2448417"/>
            <a:chOff x="712182" y="3177837"/>
            <a:chExt cx="5651610" cy="2126411"/>
          </a:xfrm>
        </p:grpSpPr>
        <p:pic>
          <p:nvPicPr>
            <p:cNvPr id="12" name="그림 11" descr="텍스트이(가) 표시된 사진&#10;&#10;자동 생성된 설명">
              <a:extLst>
                <a:ext uri="{FF2B5EF4-FFF2-40B4-BE49-F238E27FC236}">
                  <a16:creationId xmlns:a16="http://schemas.microsoft.com/office/drawing/2014/main" id="{8CB76B7D-DDC3-4B67-B879-750CE9A6CBB2}"/>
                </a:ext>
              </a:extLst>
            </p:cNvPr>
            <p:cNvPicPr>
              <a:picLocks noChangeAspect="1"/>
            </p:cNvPicPr>
            <p:nvPr/>
          </p:nvPicPr>
          <p:blipFill>
            <a:blip r:embed="rId3"/>
            <a:stretch>
              <a:fillRect/>
            </a:stretch>
          </p:blipFill>
          <p:spPr>
            <a:xfrm>
              <a:off x="712182" y="3177837"/>
              <a:ext cx="5651610" cy="2126411"/>
            </a:xfrm>
            <a:prstGeom prst="rect">
              <a:avLst/>
            </a:prstGeom>
          </p:spPr>
        </p:pic>
        <p:sp>
          <p:nvSpPr>
            <p:cNvPr id="13" name="직사각형 12">
              <a:extLst>
                <a:ext uri="{FF2B5EF4-FFF2-40B4-BE49-F238E27FC236}">
                  <a16:creationId xmlns:a16="http://schemas.microsoft.com/office/drawing/2014/main" id="{BA532F17-2343-4973-83E7-B4BEA12E0FCB}"/>
                </a:ext>
              </a:extLst>
            </p:cNvPr>
            <p:cNvSpPr/>
            <p:nvPr/>
          </p:nvSpPr>
          <p:spPr>
            <a:xfrm>
              <a:off x="3213443" y="3493579"/>
              <a:ext cx="1815822" cy="2300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7" name="직사각형 16">
              <a:extLst>
                <a:ext uri="{FF2B5EF4-FFF2-40B4-BE49-F238E27FC236}">
                  <a16:creationId xmlns:a16="http://schemas.microsoft.com/office/drawing/2014/main" id="{5061F4AC-C69C-4ECC-A057-70A778EBCC2C}"/>
                </a:ext>
              </a:extLst>
            </p:cNvPr>
            <p:cNvSpPr/>
            <p:nvPr/>
          </p:nvSpPr>
          <p:spPr>
            <a:xfrm>
              <a:off x="3213443" y="3935370"/>
              <a:ext cx="1802640" cy="1431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1" name="그룹 20">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22" name="직사각형 21">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5" name="직사각형 24">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grpSp>
        <p:nvGrpSpPr>
          <p:cNvPr id="4" name="그룹 3"/>
          <p:cNvGrpSpPr/>
          <p:nvPr/>
        </p:nvGrpSpPr>
        <p:grpSpPr>
          <a:xfrm>
            <a:off x="5683007" y="3236439"/>
            <a:ext cx="2880031" cy="465224"/>
            <a:chOff x="5683007" y="3236439"/>
            <a:chExt cx="2880031" cy="465224"/>
          </a:xfrm>
        </p:grpSpPr>
        <p:sp>
          <p:nvSpPr>
            <p:cNvPr id="15" name="직사각형 14"/>
            <p:cNvSpPr/>
            <p:nvPr/>
          </p:nvSpPr>
          <p:spPr>
            <a:xfrm>
              <a:off x="6189696" y="3236439"/>
              <a:ext cx="2373342" cy="46522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git add *</a:t>
              </a:r>
            </a:p>
            <a:p>
              <a:r>
                <a:rPr lang="en-US" altLang="ko-KR" sz="1300" b="1" dirty="0">
                  <a:solidFill>
                    <a:schemeClr val="bg1"/>
                  </a:solidFill>
                  <a:latin typeface="SamsungOne-400" panose="020B0503030303020204" pitchFamily="34" charset="0"/>
                  <a:ea typeface="SamsungOne-400" panose="020B0503030303020204" pitchFamily="34" charset="0"/>
                </a:rPr>
                <a:t>git commit –m “edit test.txt”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16" name="직선 화살표 연결선 15"/>
            <p:cNvCxnSpPr/>
            <p:nvPr/>
          </p:nvCxnSpPr>
          <p:spPr>
            <a:xfrm flipH="1" flipV="1">
              <a:off x="5683007" y="3543825"/>
              <a:ext cx="506689"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그룹 17"/>
          <p:cNvGrpSpPr/>
          <p:nvPr/>
        </p:nvGrpSpPr>
        <p:grpSpPr>
          <a:xfrm>
            <a:off x="5667829" y="3851212"/>
            <a:ext cx="2223502" cy="297559"/>
            <a:chOff x="5683007" y="3316884"/>
            <a:chExt cx="2223502" cy="297559"/>
          </a:xfrm>
        </p:grpSpPr>
        <p:sp>
          <p:nvSpPr>
            <p:cNvPr id="19" name="직사각형 18"/>
            <p:cNvSpPr/>
            <p:nvPr/>
          </p:nvSpPr>
          <p:spPr>
            <a:xfrm>
              <a:off x="6207027" y="3316884"/>
              <a:ext cx="1699482" cy="29755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git push origin main</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20" name="직선 화살표 연결선 19"/>
            <p:cNvCxnSpPr/>
            <p:nvPr/>
          </p:nvCxnSpPr>
          <p:spPr>
            <a:xfrm flipH="1" flipV="1">
              <a:off x="5683007" y="3469051"/>
              <a:ext cx="506689"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40267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Nếu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cần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chỉnh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file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trên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Linux (6/6)</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40" y="2151507"/>
            <a:ext cx="853387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Kiểm tra kho lưu trữ từ xa GitHub. Xác nhận rằng tệp test.txt đã được chỉnh sửa và ánh xạ lại cùng với một thông báo xác nhận kiểm tra chỉnh sửa.txt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cs typeface="iCiel Samsung Sharp Sans Medium" pitchFamily="2" charset="77"/>
                </a:rPr>
                <a:t> GitHub </a:t>
              </a:r>
              <a:r>
                <a:rPr lang="en-US" altLang="ko-KR" b="1" dirty="0" err="1">
                  <a:solidFill>
                    <a:schemeClr val="bg1"/>
                  </a:solidFill>
                  <a:latin typeface="iCiel Samsung Sharp Sans Medium" pitchFamily="2" charset="77"/>
                  <a:cs typeface="iCiel Samsung Sharp Sans Medium" pitchFamily="2" charset="77"/>
                </a:rPr>
                <a:t>khi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việc</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theo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cá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nhân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19" name="그룹 18">
            <a:extLst>
              <a:ext uri="{FF2B5EF4-FFF2-40B4-BE49-F238E27FC236}">
                <a16:creationId xmlns:a16="http://schemas.microsoft.com/office/drawing/2014/main" id="{2039385D-61E4-426B-AFBC-853D2B74B325}"/>
              </a:ext>
            </a:extLst>
          </p:cNvPr>
          <p:cNvGrpSpPr/>
          <p:nvPr/>
        </p:nvGrpSpPr>
        <p:grpSpPr>
          <a:xfrm>
            <a:off x="712182" y="2772542"/>
            <a:ext cx="5672758" cy="1382843"/>
            <a:chOff x="1198487" y="3158472"/>
            <a:chExt cx="7509025" cy="1830468"/>
          </a:xfrm>
        </p:grpSpPr>
        <p:pic>
          <p:nvPicPr>
            <p:cNvPr id="20" name="그림 19" descr="텍스트, 스크린샷, 화면, 검은색이(가) 표시된 사진&#10;&#10;자동 생성된 설명">
              <a:extLst>
                <a:ext uri="{FF2B5EF4-FFF2-40B4-BE49-F238E27FC236}">
                  <a16:creationId xmlns:a16="http://schemas.microsoft.com/office/drawing/2014/main" id="{D2822616-BC4B-4061-8C98-2A2553164595}"/>
                </a:ext>
              </a:extLst>
            </p:cNvPr>
            <p:cNvPicPr>
              <a:picLocks noChangeAspect="1"/>
            </p:cNvPicPr>
            <p:nvPr/>
          </p:nvPicPr>
          <p:blipFill>
            <a:blip r:embed="rId3"/>
            <a:stretch>
              <a:fillRect/>
            </a:stretch>
          </p:blipFill>
          <p:spPr>
            <a:xfrm>
              <a:off x="1198487" y="3158472"/>
              <a:ext cx="7509025" cy="1830468"/>
            </a:xfrm>
            <a:prstGeom prst="rect">
              <a:avLst/>
            </a:prstGeom>
          </p:spPr>
        </p:pic>
        <p:sp>
          <p:nvSpPr>
            <p:cNvPr id="21" name="직사각형 20">
              <a:extLst>
                <a:ext uri="{FF2B5EF4-FFF2-40B4-BE49-F238E27FC236}">
                  <a16:creationId xmlns:a16="http://schemas.microsoft.com/office/drawing/2014/main" id="{DD40A54F-42CF-437B-B009-B3416D97FD65}"/>
                </a:ext>
              </a:extLst>
            </p:cNvPr>
            <p:cNvSpPr/>
            <p:nvPr/>
          </p:nvSpPr>
          <p:spPr>
            <a:xfrm>
              <a:off x="3744874" y="4768526"/>
              <a:ext cx="1999275"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 name="그룹 1"/>
          <p:cNvGrpSpPr/>
          <p:nvPr/>
        </p:nvGrpSpPr>
        <p:grpSpPr>
          <a:xfrm>
            <a:off x="712181" y="4216467"/>
            <a:ext cx="4055521" cy="1902393"/>
            <a:chOff x="712182" y="4216467"/>
            <a:chExt cx="3632832" cy="1704115"/>
          </a:xfrm>
        </p:grpSpPr>
        <p:pic>
          <p:nvPicPr>
            <p:cNvPr id="18" name="그림 17" descr="텍스트, 모니터, 스크린샷, 화면이(가) 표시된 사진&#10;&#10;자동 생성된 설명">
              <a:extLst>
                <a:ext uri="{FF2B5EF4-FFF2-40B4-BE49-F238E27FC236}">
                  <a16:creationId xmlns:a16="http://schemas.microsoft.com/office/drawing/2014/main" id="{390921A4-1350-40DA-BD5E-0E97EF3A54FE}"/>
                </a:ext>
              </a:extLst>
            </p:cNvPr>
            <p:cNvPicPr>
              <a:picLocks noChangeAspect="1"/>
            </p:cNvPicPr>
            <p:nvPr/>
          </p:nvPicPr>
          <p:blipFill>
            <a:blip r:embed="rId4"/>
            <a:stretch>
              <a:fillRect/>
            </a:stretch>
          </p:blipFill>
          <p:spPr>
            <a:xfrm>
              <a:off x="712182" y="4216467"/>
              <a:ext cx="3632832" cy="1704115"/>
            </a:xfrm>
            <a:prstGeom prst="rect">
              <a:avLst/>
            </a:prstGeom>
          </p:spPr>
        </p:pic>
        <p:sp>
          <p:nvSpPr>
            <p:cNvPr id="22" name="직사각형 21">
              <a:extLst>
                <a:ext uri="{FF2B5EF4-FFF2-40B4-BE49-F238E27FC236}">
                  <a16:creationId xmlns:a16="http://schemas.microsoft.com/office/drawing/2014/main" id="{87C4AFB4-28B4-4065-9ECC-49B6F2428EAF}"/>
                </a:ext>
              </a:extLst>
            </p:cNvPr>
            <p:cNvSpPr/>
            <p:nvPr/>
          </p:nvSpPr>
          <p:spPr>
            <a:xfrm>
              <a:off x="858716" y="5748719"/>
              <a:ext cx="1178418"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6" name="그룹 5"/>
          <p:cNvGrpSpPr/>
          <p:nvPr/>
        </p:nvGrpSpPr>
        <p:grpSpPr>
          <a:xfrm>
            <a:off x="4146242" y="4058299"/>
            <a:ext cx="1530659" cy="581959"/>
            <a:chOff x="4146242" y="4058299"/>
            <a:chExt cx="1530659" cy="581959"/>
          </a:xfrm>
        </p:grpSpPr>
        <p:sp>
          <p:nvSpPr>
            <p:cNvPr id="17" name="직사각형 16"/>
            <p:cNvSpPr/>
            <p:nvPr/>
          </p:nvSpPr>
          <p:spPr>
            <a:xfrm>
              <a:off x="4890668" y="4385004"/>
              <a:ext cx="786233"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test.txt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25" name="직선 화살표 연결선 24"/>
            <p:cNvCxnSpPr/>
            <p:nvPr/>
          </p:nvCxnSpPr>
          <p:spPr>
            <a:xfrm flipH="1" flipV="1">
              <a:off x="4146242" y="4058299"/>
              <a:ext cx="744426" cy="32670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직사각형 25"/>
          <p:cNvSpPr/>
          <p:nvPr/>
        </p:nvSpPr>
        <p:spPr>
          <a:xfrm>
            <a:off x="2562433" y="5416819"/>
            <a:ext cx="2379137"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This text file will be edited!!!!</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30" name="직선 화살표 연결선 29"/>
          <p:cNvCxnSpPr/>
          <p:nvPr/>
        </p:nvCxnSpPr>
        <p:spPr>
          <a:xfrm flipH="1">
            <a:off x="2191295" y="5672074"/>
            <a:ext cx="371139" cy="24119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910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559817" y="2180030"/>
            <a:ext cx="8784208" cy="1206143"/>
            <a:chOff x="559817" y="2279090"/>
            <a:chExt cx="8784208" cy="1206143"/>
          </a:xfrm>
        </p:grpSpPr>
        <p:sp>
          <p:nvSpPr>
            <p:cNvPr id="17" name="Rectangle 12">
              <a:extLst>
                <a:ext uri="{FF2B5EF4-FFF2-40B4-BE49-F238E27FC236}">
                  <a16:creationId xmlns:a16="http://schemas.microsoft.com/office/drawing/2014/main" id="{89FEBE9D-D8C5-4B7E-B239-F601103D5FFD}"/>
                </a:ext>
              </a:extLst>
            </p:cNvPr>
            <p:cNvSpPr/>
            <p:nvPr/>
          </p:nvSpPr>
          <p:spPr>
            <a:xfrm>
              <a:off x="711201" y="2534478"/>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Perforce Helix Core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Apache Subversion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AWS CodeCommit</a:t>
              </a:r>
            </a:p>
          </p:txBody>
        </p:sp>
        <p:grpSp>
          <p:nvGrpSpPr>
            <p:cNvPr id="18" name="그룹 17">
              <a:extLst>
                <a:ext uri="{FF2B5EF4-FFF2-40B4-BE49-F238E27FC236}">
                  <a16:creationId xmlns:a16="http://schemas.microsoft.com/office/drawing/2014/main" id="{D15585C6-1FC8-4615-9C4A-E22A876A6B6D}"/>
                </a:ext>
              </a:extLst>
            </p:cNvPr>
            <p:cNvGrpSpPr/>
            <p:nvPr/>
          </p:nvGrpSpPr>
          <p:grpSpPr>
            <a:xfrm>
              <a:off x="559817" y="2279090"/>
              <a:ext cx="8783192" cy="215444"/>
              <a:chOff x="559817" y="2136914"/>
              <a:chExt cx="8783192" cy="215444"/>
            </a:xfrm>
          </p:grpSpPr>
          <p:sp>
            <p:nvSpPr>
              <p:cNvPr id="23" name="직사각형 22">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4" name="직사각형 23">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khác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được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nhiều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grpSp>
        <p:nvGrpSpPr>
          <p:cNvPr id="25" name="그룹 24">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6" name="직사각형 25">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cs typeface="iCiel Samsung Sharp Sans Medium" pitchFamily="2" charset="77"/>
                </a:rPr>
                <a:t>Giới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thiệu</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tính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năng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Quản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phiên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bản</a:t>
              </a:r>
              <a:endParaRPr lang="en-US" altLang="ko-KR" b="1" dirty="0">
                <a:solidFill>
                  <a:schemeClr val="bg1"/>
                </a:solidFill>
                <a:latin typeface="iCiel Samsung Sharp Sans Medium" pitchFamily="2" charset="77"/>
                <a:cs typeface="iCiel Samsung Sharp Sans Medium" pitchFamily="2" charset="77"/>
              </a:endParaRPr>
            </a:p>
          </p:txBody>
        </p:sp>
        <p:sp>
          <p:nvSpPr>
            <p:cNvPr id="27" name="직사각형 26">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3" name="그룹 2">
            <a:extLst>
              <a:ext uri="{FF2B5EF4-FFF2-40B4-BE49-F238E27FC236}">
                <a16:creationId xmlns:a16="http://schemas.microsoft.com/office/drawing/2014/main" id="{5999C553-2EB7-4DAB-9E6B-145405EC8FEE}"/>
              </a:ext>
            </a:extLst>
          </p:cNvPr>
          <p:cNvGrpSpPr/>
          <p:nvPr/>
        </p:nvGrpSpPr>
        <p:grpSpPr>
          <a:xfrm>
            <a:off x="586211" y="3570578"/>
            <a:ext cx="8525613" cy="1081741"/>
            <a:chOff x="711201" y="3386564"/>
            <a:chExt cx="8525613" cy="1081741"/>
          </a:xfrm>
        </p:grpSpPr>
        <p:grpSp>
          <p:nvGrpSpPr>
            <p:cNvPr id="2" name="그룹 1">
              <a:extLst>
                <a:ext uri="{FF2B5EF4-FFF2-40B4-BE49-F238E27FC236}">
                  <a16:creationId xmlns:a16="http://schemas.microsoft.com/office/drawing/2014/main" id="{42C4D064-4DD1-4A85-BED3-44954265B081}"/>
                </a:ext>
              </a:extLst>
            </p:cNvPr>
            <p:cNvGrpSpPr/>
            <p:nvPr/>
          </p:nvGrpSpPr>
          <p:grpSpPr>
            <a:xfrm>
              <a:off x="1293119" y="3714596"/>
              <a:ext cx="7483941" cy="526285"/>
              <a:chOff x="1101375" y="4398394"/>
              <a:chExt cx="7483941" cy="526285"/>
            </a:xfrm>
          </p:grpSpPr>
          <p:pic>
            <p:nvPicPr>
              <p:cNvPr id="12" name="Picture 12">
                <a:extLst>
                  <a:ext uri="{FF2B5EF4-FFF2-40B4-BE49-F238E27FC236}">
                    <a16:creationId xmlns:a16="http://schemas.microsoft.com/office/drawing/2014/main" id="{89FB4D14-A721-44E1-86A1-B3D11AF476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137" b="28312"/>
              <a:stretch/>
            </p:blipFill>
            <p:spPr bwMode="auto">
              <a:xfrm>
                <a:off x="1101375" y="4398394"/>
                <a:ext cx="2112738" cy="4987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2" descr="AWS] 완전관리형 저장소 CodeCommit">
                <a:extLst>
                  <a:ext uri="{FF2B5EF4-FFF2-40B4-BE49-F238E27FC236}">
                    <a16:creationId xmlns:a16="http://schemas.microsoft.com/office/drawing/2014/main" id="{552728F8-128C-4FFF-B78C-236D031D57F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839" t="20864" r="8364" b="21684"/>
              <a:stretch/>
            </p:blipFill>
            <p:spPr bwMode="auto">
              <a:xfrm>
                <a:off x="6543408" y="4431504"/>
                <a:ext cx="2041908" cy="43459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4" descr="Introduction to Subversion - WordPress &amp;amp; WooCommerce Expert">
                <a:extLst>
                  <a:ext uri="{FF2B5EF4-FFF2-40B4-BE49-F238E27FC236}">
                    <a16:creationId xmlns:a16="http://schemas.microsoft.com/office/drawing/2014/main" id="{106FA83F-86DB-4574-9DC3-33EA71EACB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348" b="29381"/>
              <a:stretch/>
            </p:blipFill>
            <p:spPr bwMode="auto">
              <a:xfrm>
                <a:off x="3969624" y="4425914"/>
                <a:ext cx="2114030" cy="498765"/>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모서리가 둥근 직사각형 4">
              <a:extLst>
                <a:ext uri="{FF2B5EF4-FFF2-40B4-BE49-F238E27FC236}">
                  <a16:creationId xmlns:a16="http://schemas.microsoft.com/office/drawing/2014/main" id="{FC700457-F166-43D3-BEF8-4E830D59534D}"/>
                </a:ext>
              </a:extLst>
            </p:cNvPr>
            <p:cNvSpPr/>
            <p:nvPr/>
          </p:nvSpPr>
          <p:spPr>
            <a:xfrm>
              <a:off x="711201" y="3386564"/>
              <a:ext cx="8525613" cy="1081741"/>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a:t>
              </a:r>
              <a:endParaRPr lang="ko-KR" altLang="en-US" dirty="0"/>
            </a:p>
          </p:txBody>
        </p:sp>
      </p:grpSp>
      <p:sp>
        <p:nvSpPr>
          <p:cNvPr id="30" name="Rectangle 12">
            <a:extLst>
              <a:ext uri="{FF2B5EF4-FFF2-40B4-BE49-F238E27FC236}">
                <a16:creationId xmlns:a16="http://schemas.microsoft.com/office/drawing/2014/main" id="{4EFB227A-D9A5-4C13-B165-CEF636BAD920}"/>
              </a:ext>
            </a:extLst>
          </p:cNvPr>
          <p:cNvSpPr/>
          <p:nvPr/>
        </p:nvSpPr>
        <p:spPr>
          <a:xfrm>
            <a:off x="713769" y="169405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Phổ biến nhất hiện nay là Git, được hàng triệu nhà phát triển và lập trình viên trên toàn thế giới sử 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grpSp>
        <p:nvGrpSpPr>
          <p:cNvPr id="31" name="그룹 30">
            <a:extLst>
              <a:ext uri="{FF2B5EF4-FFF2-40B4-BE49-F238E27FC236}">
                <a16:creationId xmlns:a16="http://schemas.microsoft.com/office/drawing/2014/main" id="{1F905F24-89AA-4484-81E0-C5D9338858A9}"/>
              </a:ext>
            </a:extLst>
          </p:cNvPr>
          <p:cNvGrpSpPr/>
          <p:nvPr/>
        </p:nvGrpSpPr>
        <p:grpSpPr>
          <a:xfrm>
            <a:off x="559817" y="1438994"/>
            <a:ext cx="8783192" cy="215444"/>
            <a:chOff x="559817" y="2136914"/>
            <a:chExt cx="8783192" cy="215444"/>
          </a:xfrm>
        </p:grpSpPr>
        <p:sp>
          <p:nvSpPr>
            <p:cNvPr id="32" name="직사각형 31">
              <a:extLst>
                <a:ext uri="{FF2B5EF4-FFF2-40B4-BE49-F238E27FC236}">
                  <a16:creationId xmlns:a16="http://schemas.microsoft.com/office/drawing/2014/main" id="{81BD282E-922A-47AD-AF55-05492DFDB330}"/>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33" name="직사각형 32">
              <a:extLst>
                <a:ext uri="{FF2B5EF4-FFF2-40B4-BE49-F238E27FC236}">
                  <a16:creationId xmlns:a16="http://schemas.microsoft.com/office/drawing/2014/main" id="{D68FA748-B515-438B-86BD-07D1B1369BF4}"/>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Quản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phiên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phổ</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nhất</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8933107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Tổng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kết</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cần lưu một dự án hiện có trên PC cục bộ của bạn vào Kho lưu trữ GitHub, hãy tiến hành như sau</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40" y="2151507"/>
            <a:ext cx="8533874" cy="2807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Chuẩn bị thư mục project để sử dụng git → git init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Gộp nội dung của thư mục dự án trong đối tượng theo dõi của git → git add * (Nếu bạn chỉ muốn gộp một số tệp vào trong đối theo dõi, hãy nhập tên cụ thể thay vì *)</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commit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tượng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dõi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git commit.</a:t>
            </a:r>
          </a:p>
          <a:p>
            <a:pPr latinLnBrk="0">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Thực hiện lệnh Push để ánh xạ các thay đổi với Kho lưu trữ từ xa được ghi lại → git push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cs typeface="iCiel Samsung Sharp Sans Medium" pitchFamily="2" charset="77"/>
                </a:rPr>
                <a:t> GitHub </a:t>
              </a:r>
              <a:r>
                <a:rPr lang="en-US" altLang="ko-KR" b="1" dirty="0" err="1">
                  <a:solidFill>
                    <a:schemeClr val="bg1"/>
                  </a:solidFill>
                  <a:latin typeface="iCiel Samsung Sharp Sans Medium" pitchFamily="2" charset="77"/>
                  <a:cs typeface="iCiel Samsung Sharp Sans Medium" pitchFamily="2" charset="77"/>
                </a:rPr>
                <a:t>khi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việc</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theo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cá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nhân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17" name="그룹 16">
            <a:extLst>
              <a:ext uri="{FF2B5EF4-FFF2-40B4-BE49-F238E27FC236}">
                <a16:creationId xmlns:a16="http://schemas.microsoft.com/office/drawing/2014/main" id="{288206DE-B501-45B4-B794-6C7F5512F98D}"/>
              </a:ext>
            </a:extLst>
          </p:cNvPr>
          <p:cNvGrpSpPr/>
          <p:nvPr/>
        </p:nvGrpSpPr>
        <p:grpSpPr>
          <a:xfrm>
            <a:off x="712182" y="2509510"/>
            <a:ext cx="3427199" cy="276999"/>
            <a:chOff x="878006" y="2630841"/>
            <a:chExt cx="3427199" cy="276999"/>
          </a:xfrm>
        </p:grpSpPr>
        <p:sp>
          <p:nvSpPr>
            <p:cNvPr id="25" name="TextBox 24">
              <a:extLst>
                <a:ext uri="{FF2B5EF4-FFF2-40B4-BE49-F238E27FC236}">
                  <a16:creationId xmlns:a16="http://schemas.microsoft.com/office/drawing/2014/main" id="{3F23D10A-0C8F-403C-B27E-EBD88750D75E}"/>
                </a:ext>
              </a:extLst>
            </p:cNvPr>
            <p:cNvSpPr txBox="1"/>
            <p:nvPr/>
          </p:nvSpPr>
          <p:spPr>
            <a:xfrm>
              <a:off x="962129" y="2630841"/>
              <a:ext cx="3343076"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init</a:t>
              </a:r>
            </a:p>
          </p:txBody>
        </p:sp>
        <p:sp>
          <p:nvSpPr>
            <p:cNvPr id="26" name="직사각형 25">
              <a:extLst>
                <a:ext uri="{FF2B5EF4-FFF2-40B4-BE49-F238E27FC236}">
                  <a16:creationId xmlns:a16="http://schemas.microsoft.com/office/drawing/2014/main" id="{7B88E39C-CF67-4BC9-A27A-08136E6E4EA5}"/>
                </a:ext>
              </a:extLst>
            </p:cNvPr>
            <p:cNvSpPr/>
            <p:nvPr/>
          </p:nvSpPr>
          <p:spPr>
            <a:xfrm>
              <a:off x="878006" y="2630843"/>
              <a:ext cx="84122"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
        <p:nvSpPr>
          <p:cNvPr id="30" name="TextBox 29">
            <a:extLst>
              <a:ext uri="{FF2B5EF4-FFF2-40B4-BE49-F238E27FC236}">
                <a16:creationId xmlns:a16="http://schemas.microsoft.com/office/drawing/2014/main" id="{8CBB1A45-37AA-4E5D-A99C-ABD389A95DBA}"/>
              </a:ext>
            </a:extLst>
          </p:cNvPr>
          <p:cNvSpPr txBox="1"/>
          <p:nvPr/>
        </p:nvSpPr>
        <p:spPr>
          <a:xfrm>
            <a:off x="796305" y="3481432"/>
            <a:ext cx="3343076"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add *</a:t>
            </a:r>
          </a:p>
        </p:txBody>
      </p:sp>
      <p:sp>
        <p:nvSpPr>
          <p:cNvPr id="31" name="직사각형 30">
            <a:extLst>
              <a:ext uri="{FF2B5EF4-FFF2-40B4-BE49-F238E27FC236}">
                <a16:creationId xmlns:a16="http://schemas.microsoft.com/office/drawing/2014/main" id="{CC2AB6F8-35E8-4A2A-8E45-573978D6B7C6}"/>
              </a:ext>
            </a:extLst>
          </p:cNvPr>
          <p:cNvSpPr/>
          <p:nvPr/>
        </p:nvSpPr>
        <p:spPr>
          <a:xfrm>
            <a:off x="712182" y="3481434"/>
            <a:ext cx="84122"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nvGrpSpPr>
          <p:cNvPr id="32" name="그룹 31">
            <a:extLst>
              <a:ext uri="{FF2B5EF4-FFF2-40B4-BE49-F238E27FC236}">
                <a16:creationId xmlns:a16="http://schemas.microsoft.com/office/drawing/2014/main" id="{8D92B3AF-8ABE-456D-9E30-529385714F18}"/>
              </a:ext>
            </a:extLst>
          </p:cNvPr>
          <p:cNvGrpSpPr/>
          <p:nvPr/>
        </p:nvGrpSpPr>
        <p:grpSpPr>
          <a:xfrm>
            <a:off x="712182" y="4213619"/>
            <a:ext cx="3427199" cy="276999"/>
            <a:chOff x="878006" y="4066005"/>
            <a:chExt cx="3427199" cy="276999"/>
          </a:xfrm>
        </p:grpSpPr>
        <p:sp>
          <p:nvSpPr>
            <p:cNvPr id="33" name="TextBox 32">
              <a:extLst>
                <a:ext uri="{FF2B5EF4-FFF2-40B4-BE49-F238E27FC236}">
                  <a16:creationId xmlns:a16="http://schemas.microsoft.com/office/drawing/2014/main" id="{E09C4BC1-1B67-4D4D-8544-A37822F6E2D6}"/>
                </a:ext>
              </a:extLst>
            </p:cNvPr>
            <p:cNvSpPr txBox="1"/>
            <p:nvPr/>
          </p:nvSpPr>
          <p:spPr>
            <a:xfrm>
              <a:off x="962129" y="4066005"/>
              <a:ext cx="3343076"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commit</a:t>
              </a:r>
            </a:p>
          </p:txBody>
        </p:sp>
        <p:sp>
          <p:nvSpPr>
            <p:cNvPr id="34" name="직사각형 33">
              <a:extLst>
                <a:ext uri="{FF2B5EF4-FFF2-40B4-BE49-F238E27FC236}">
                  <a16:creationId xmlns:a16="http://schemas.microsoft.com/office/drawing/2014/main" id="{DE406992-FF10-428E-A07C-EE714A23FA54}"/>
                </a:ext>
              </a:extLst>
            </p:cNvPr>
            <p:cNvSpPr/>
            <p:nvPr/>
          </p:nvSpPr>
          <p:spPr>
            <a:xfrm>
              <a:off x="878006" y="4066007"/>
              <a:ext cx="84122"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
        <p:nvSpPr>
          <p:cNvPr id="35" name="TextBox 34">
            <a:extLst>
              <a:ext uri="{FF2B5EF4-FFF2-40B4-BE49-F238E27FC236}">
                <a16:creationId xmlns:a16="http://schemas.microsoft.com/office/drawing/2014/main" id="{DF96590E-A377-49B4-864B-8BE230E9FDC5}"/>
              </a:ext>
            </a:extLst>
          </p:cNvPr>
          <p:cNvSpPr txBox="1"/>
          <p:nvPr/>
        </p:nvSpPr>
        <p:spPr>
          <a:xfrm>
            <a:off x="796305" y="4972782"/>
            <a:ext cx="3343076"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push</a:t>
            </a:r>
          </a:p>
        </p:txBody>
      </p:sp>
      <p:sp>
        <p:nvSpPr>
          <p:cNvPr id="36" name="직사각형 35">
            <a:extLst>
              <a:ext uri="{FF2B5EF4-FFF2-40B4-BE49-F238E27FC236}">
                <a16:creationId xmlns:a16="http://schemas.microsoft.com/office/drawing/2014/main" id="{2F25C163-6615-4E8F-9378-B65A852540F8}"/>
              </a:ext>
            </a:extLst>
          </p:cNvPr>
          <p:cNvSpPr/>
          <p:nvPr/>
        </p:nvSpPr>
        <p:spPr>
          <a:xfrm>
            <a:off x="712182" y="4972784"/>
            <a:ext cx="84122"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spTree>
    <p:extLst>
      <p:ext uri="{BB962C8B-B14F-4D97-AF65-F5344CB8AC3E}">
        <p14:creationId xmlns:p14="http://schemas.microsoft.com/office/powerpoint/2010/main" val="2033064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Tổng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kết</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677108"/>
            <a:chOff x="559817" y="2136914"/>
            <a:chExt cx="8783192" cy="677108"/>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muốn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gọi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project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nằm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Repository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PC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(import)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Repository → git clone</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a:spcAft>
                  <a:spcPts val="600"/>
                </a:spcAft>
              </a:pP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cs typeface="iCiel Samsung Sharp Sans Medium" pitchFamily="2" charset="77"/>
                </a:rPr>
                <a:t> GitHub </a:t>
              </a:r>
              <a:r>
                <a:rPr lang="en-US" altLang="ko-KR" b="1" dirty="0" err="1">
                  <a:solidFill>
                    <a:schemeClr val="bg1"/>
                  </a:solidFill>
                  <a:latin typeface="iCiel Samsung Sharp Sans Medium" pitchFamily="2" charset="77"/>
                  <a:cs typeface="iCiel Samsung Sharp Sans Medium" pitchFamily="2" charset="77"/>
                </a:rPr>
                <a:t>khi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việc</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theo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cá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nhân</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2" name="그룹 1"/>
          <p:cNvGrpSpPr/>
          <p:nvPr/>
        </p:nvGrpSpPr>
        <p:grpSpPr>
          <a:xfrm>
            <a:off x="712182" y="2421660"/>
            <a:ext cx="3427199" cy="276999"/>
            <a:chOff x="712182" y="2511972"/>
            <a:chExt cx="3427199" cy="276999"/>
          </a:xfrm>
        </p:grpSpPr>
        <p:sp>
          <p:nvSpPr>
            <p:cNvPr id="20" name="TextBox 19">
              <a:extLst>
                <a:ext uri="{FF2B5EF4-FFF2-40B4-BE49-F238E27FC236}">
                  <a16:creationId xmlns:a16="http://schemas.microsoft.com/office/drawing/2014/main" id="{9083F137-802C-4111-BB7C-F21402E5F529}"/>
                </a:ext>
              </a:extLst>
            </p:cNvPr>
            <p:cNvSpPr txBox="1"/>
            <p:nvPr/>
          </p:nvSpPr>
          <p:spPr>
            <a:xfrm>
              <a:off x="796305" y="2511972"/>
              <a:ext cx="3343076"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git clone</a:t>
              </a:r>
            </a:p>
          </p:txBody>
        </p:sp>
        <p:sp>
          <p:nvSpPr>
            <p:cNvPr id="21" name="직사각형 20">
              <a:extLst>
                <a:ext uri="{FF2B5EF4-FFF2-40B4-BE49-F238E27FC236}">
                  <a16:creationId xmlns:a16="http://schemas.microsoft.com/office/drawing/2014/main" id="{518F21A5-362A-4882-AF62-E16039AEA48C}"/>
                </a:ext>
              </a:extLst>
            </p:cNvPr>
            <p:cNvSpPr/>
            <p:nvPr/>
          </p:nvSpPr>
          <p:spPr>
            <a:xfrm>
              <a:off x="712182" y="2511974"/>
              <a:ext cx="84122"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nvGrpSpPr>
          <p:cNvPr id="22" name="그룹 21">
            <a:extLst>
              <a:ext uri="{FF2B5EF4-FFF2-40B4-BE49-F238E27FC236}">
                <a16:creationId xmlns:a16="http://schemas.microsoft.com/office/drawing/2014/main" id="{D15585C6-1FC8-4615-9C4A-E22A876A6B6D}"/>
              </a:ext>
            </a:extLst>
          </p:cNvPr>
          <p:cNvGrpSpPr/>
          <p:nvPr/>
        </p:nvGrpSpPr>
        <p:grpSpPr>
          <a:xfrm>
            <a:off x="559817" y="3006383"/>
            <a:ext cx="8783192" cy="400110"/>
            <a:chOff x="559817" y="2136914"/>
            <a:chExt cx="8783192" cy="400110"/>
          </a:xfrm>
        </p:grpSpPr>
        <p:sp>
          <p:nvSpPr>
            <p:cNvPr id="37" name="직사각형 3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38" name="직사각형 37">
              <a:extLst>
                <a:ext uri="{FF2B5EF4-FFF2-40B4-BE49-F238E27FC236}">
                  <a16:creationId xmlns:a16="http://schemas.microsoft.com/office/drawing/2014/main" id="{97EC28A6-DD84-4FEF-84BE-A8DBE1B0A7E9}"/>
                </a:ext>
              </a:extLst>
            </p:cNvPr>
            <p:cNvSpPr/>
            <p:nvPr/>
          </p:nvSpPr>
          <p:spPr>
            <a:xfrm>
              <a:off x="712182" y="2136914"/>
              <a:ext cx="8630827"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Mặc dù phương pháp xử lý file có điểm khác nhau, hai HĐH Linux và Windows không có nhiều điểm khác nhau nhiều khi đề cập tới quy trình sử dụng Git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1668496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13659" y="3133793"/>
            <a:ext cx="8341825"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Cách</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sử</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dụng</a:t>
            </a:r>
            <a:r>
              <a:rPr kumimoji="1" lang="en-US" altLang="ko-KR" sz="3200" b="1" dirty="0">
                <a:solidFill>
                  <a:prstClr val="black"/>
                </a:solidFill>
                <a:latin typeface="iCiel Samsung Sharp Sans Regular" pitchFamily="2" charset="77"/>
                <a:cs typeface="iCiel Samsung Sharp Sans Regular" pitchFamily="2" charset="77"/>
              </a:rPr>
              <a:t> GitHub</a:t>
            </a:r>
            <a:endParaRPr kumimoji="1" lang="ko-KR" altLang="en-US" sz="3200" b="1" dirty="0">
              <a:solidFill>
                <a:prstClr val="black"/>
              </a:solidFill>
              <a:latin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91272"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4.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6" name="그룹 5">
            <a:extLst>
              <a:ext uri="{FF2B5EF4-FFF2-40B4-BE49-F238E27FC236}">
                <a16:creationId xmlns:a16="http://schemas.microsoft.com/office/drawing/2014/main" id="{8F068639-CBE7-4A9A-8B60-14CDE10B0FC3}"/>
              </a:ext>
            </a:extLst>
          </p:cNvPr>
          <p:cNvGrpSpPr/>
          <p:nvPr/>
        </p:nvGrpSpPr>
        <p:grpSpPr>
          <a:xfrm>
            <a:off x="1052896" y="3923539"/>
            <a:ext cx="5700472" cy="1137475"/>
            <a:chOff x="1051307" y="3923538"/>
            <a:chExt cx="5700472" cy="1137475"/>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3924711"/>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4.1. </a:t>
              </a: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Bài luyện tập GitHub đơn giản</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392353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128" y="4354408"/>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Cách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sử</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dụng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GitHub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việc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theo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cá</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nhân</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35323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nvGrpSpPr>
            <p:cNvPr id="28" name="Group 2">
              <a:extLst>
                <a:ext uri="{FF2B5EF4-FFF2-40B4-BE49-F238E27FC236}">
                  <a16:creationId xmlns:a16="http://schemas.microsoft.com/office/drawing/2014/main" id="{5DD676FB-B4EE-42C9-A471-E6CF497FCB25}"/>
                </a:ext>
              </a:extLst>
            </p:cNvPr>
            <p:cNvGrpSpPr/>
            <p:nvPr/>
          </p:nvGrpSpPr>
          <p:grpSpPr>
            <a:xfrm>
              <a:off x="1051307" y="4782930"/>
              <a:ext cx="5700472" cy="278083"/>
              <a:chOff x="571500" y="5165783"/>
              <a:chExt cx="5702300" cy="278172"/>
            </a:xfrm>
          </p:grpSpPr>
          <p:sp>
            <p:nvSpPr>
              <p:cNvPr id="2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4.3. </a:t>
                </a:r>
                <a:r>
                  <a:rPr kumimoji="1" lang="vi-VN" altLang="ko-KR" sz="1799" dirty="0">
                    <a:solidFill>
                      <a:prstClr val="black">
                        <a:lumMod val="75000"/>
                        <a:lumOff val="25000"/>
                      </a:prstClr>
                    </a:solidFill>
                    <a:latin typeface="SamsungOne-700" panose="020B0803030303020204" pitchFamily="34" charset="0"/>
                    <a:ea typeface="SamsungOne-700" panose="020B0803030303020204" pitchFamily="34" charset="0"/>
                  </a:rPr>
                  <a:t>Cách sử dụng GitHub thông qua môi trường GUI</a:t>
                </a:r>
                <a:endParaRPr kumimoji="1" lang="ko-KR" altLang="en-US"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3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1382650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Hướng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dẫn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GUI </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mềm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nguồn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hỗ</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GUI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a:t>
              </a: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40" y="2151507"/>
            <a:ext cx="8533874"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Giới thiệu GitHub Desktop, một phần mềm mã nguồn mở cung cấp môi trường GUI (Giao diện đồ họa người dùng – Graphic User Interface) cho người dùng chưa quen thuộc với môi trường CLI (Giao diện dòng lệnh – Command Line Interface)</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GitHub Desktop cung cấp môi trường GUI dễ sử dụng và trực quan hơn so với môi trường CLI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pic>
        <p:nvPicPr>
          <p:cNvPr id="17" name="그림 16">
            <a:extLst>
              <a:ext uri="{FF2B5EF4-FFF2-40B4-BE49-F238E27FC236}">
                <a16:creationId xmlns:a16="http://schemas.microsoft.com/office/drawing/2014/main" id="{5BE00927-AA07-4BC9-822D-8AADA45AEB93}"/>
              </a:ext>
            </a:extLst>
          </p:cNvPr>
          <p:cNvPicPr>
            <a:picLocks noChangeAspect="1"/>
          </p:cNvPicPr>
          <p:nvPr/>
        </p:nvPicPr>
        <p:blipFill>
          <a:blip r:embed="rId3"/>
          <a:stretch>
            <a:fillRect/>
          </a:stretch>
        </p:blipFill>
        <p:spPr>
          <a:xfrm>
            <a:off x="712182" y="3191303"/>
            <a:ext cx="4276511" cy="2452196"/>
          </a:xfrm>
          <a:prstGeom prst="rect">
            <a:avLst/>
          </a:prstGeom>
        </p:spPr>
      </p:pic>
    </p:spTree>
    <p:extLst>
      <p:ext uri="{BB962C8B-B14F-4D97-AF65-F5344CB8AC3E}">
        <p14:creationId xmlns:p14="http://schemas.microsoft.com/office/powerpoint/2010/main" val="12161782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GitHub Desktop (1/11)</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a:t>
              </a: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40" y="2151507"/>
            <a:ext cx="4285753"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Chạy file .exe sau khi tải xuống theo HĐH và môi trường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1" name="직사각형 10">
            <a:extLst>
              <a:ext uri="{FF2B5EF4-FFF2-40B4-BE49-F238E27FC236}">
                <a16:creationId xmlns:a16="http://schemas.microsoft.com/office/drawing/2014/main" id="{D8BF98C4-B566-4812-B5F0-560CFBA969E7}"/>
              </a:ext>
            </a:extLst>
          </p:cNvPr>
          <p:cNvSpPr/>
          <p:nvPr/>
        </p:nvSpPr>
        <p:spPr>
          <a:xfrm>
            <a:off x="5217129" y="2143712"/>
            <a:ext cx="403504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khoản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GitHub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2" name="그룹 11">
            <a:extLst>
              <a:ext uri="{FF2B5EF4-FFF2-40B4-BE49-F238E27FC236}">
                <a16:creationId xmlns:a16="http://schemas.microsoft.com/office/drawing/2014/main" id="{2D3BDD77-D757-4EB1-A80E-60D2E97AE359}"/>
              </a:ext>
            </a:extLst>
          </p:cNvPr>
          <p:cNvGrpSpPr/>
          <p:nvPr/>
        </p:nvGrpSpPr>
        <p:grpSpPr>
          <a:xfrm>
            <a:off x="712182" y="2737585"/>
            <a:ext cx="4243004" cy="2455652"/>
            <a:chOff x="645298" y="3324046"/>
            <a:chExt cx="4411188" cy="2529421"/>
          </a:xfrm>
        </p:grpSpPr>
        <p:pic>
          <p:nvPicPr>
            <p:cNvPr id="13" name="그림 12">
              <a:extLst>
                <a:ext uri="{FF2B5EF4-FFF2-40B4-BE49-F238E27FC236}">
                  <a16:creationId xmlns:a16="http://schemas.microsoft.com/office/drawing/2014/main" id="{5BE00927-AA07-4BC9-822D-8AADA45AEB93}"/>
                </a:ext>
              </a:extLst>
            </p:cNvPr>
            <p:cNvPicPr>
              <a:picLocks noChangeAspect="1"/>
            </p:cNvPicPr>
            <p:nvPr/>
          </p:nvPicPr>
          <p:blipFill>
            <a:blip r:embed="rId3"/>
            <a:stretch>
              <a:fillRect/>
            </a:stretch>
          </p:blipFill>
          <p:spPr>
            <a:xfrm>
              <a:off x="645298" y="3324046"/>
              <a:ext cx="4411188" cy="2529421"/>
            </a:xfrm>
            <a:prstGeom prst="rect">
              <a:avLst/>
            </a:prstGeom>
          </p:spPr>
        </p:pic>
        <p:sp>
          <p:nvSpPr>
            <p:cNvPr id="18" name="직사각형 17">
              <a:extLst>
                <a:ext uri="{FF2B5EF4-FFF2-40B4-BE49-F238E27FC236}">
                  <a16:creationId xmlns:a16="http://schemas.microsoft.com/office/drawing/2014/main" id="{B5DDA369-BAF4-4028-9E6B-20685C42F3FE}"/>
                </a:ext>
              </a:extLst>
            </p:cNvPr>
            <p:cNvSpPr/>
            <p:nvPr/>
          </p:nvSpPr>
          <p:spPr>
            <a:xfrm>
              <a:off x="1824251" y="5150968"/>
              <a:ext cx="2112283" cy="3179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9" name="그룹 18">
            <a:extLst>
              <a:ext uri="{FF2B5EF4-FFF2-40B4-BE49-F238E27FC236}">
                <a16:creationId xmlns:a16="http://schemas.microsoft.com/office/drawing/2014/main" id="{DD337958-E55F-44C6-998B-CC58C170CDED}"/>
              </a:ext>
            </a:extLst>
          </p:cNvPr>
          <p:cNvGrpSpPr/>
          <p:nvPr/>
        </p:nvGrpSpPr>
        <p:grpSpPr>
          <a:xfrm>
            <a:off x="5217129" y="2721998"/>
            <a:ext cx="3640183" cy="2471239"/>
            <a:chOff x="4578450" y="2748203"/>
            <a:chExt cx="4780655" cy="3245480"/>
          </a:xfrm>
        </p:grpSpPr>
        <p:pic>
          <p:nvPicPr>
            <p:cNvPr id="20" name="그림 19">
              <a:extLst>
                <a:ext uri="{FF2B5EF4-FFF2-40B4-BE49-F238E27FC236}">
                  <a16:creationId xmlns:a16="http://schemas.microsoft.com/office/drawing/2014/main" id="{A3513442-8345-411D-AD35-6B579C964FD9}"/>
                </a:ext>
              </a:extLst>
            </p:cNvPr>
            <p:cNvPicPr>
              <a:picLocks noChangeAspect="1"/>
            </p:cNvPicPr>
            <p:nvPr/>
          </p:nvPicPr>
          <p:blipFill>
            <a:blip r:embed="rId4"/>
            <a:stretch>
              <a:fillRect/>
            </a:stretch>
          </p:blipFill>
          <p:spPr>
            <a:xfrm>
              <a:off x="4578450" y="2748203"/>
              <a:ext cx="4780655" cy="3245480"/>
            </a:xfrm>
            <a:prstGeom prst="rect">
              <a:avLst/>
            </a:prstGeom>
            <a:ln>
              <a:solidFill>
                <a:schemeClr val="tx1">
                  <a:lumMod val="50000"/>
                  <a:lumOff val="50000"/>
                </a:schemeClr>
              </a:solidFill>
            </a:ln>
          </p:spPr>
        </p:pic>
        <p:sp>
          <p:nvSpPr>
            <p:cNvPr id="21" name="직사각형 20">
              <a:extLst>
                <a:ext uri="{FF2B5EF4-FFF2-40B4-BE49-F238E27FC236}">
                  <a16:creationId xmlns:a16="http://schemas.microsoft.com/office/drawing/2014/main" id="{22CF603A-F278-4502-94AF-3F778ADF4115}"/>
                </a:ext>
              </a:extLst>
            </p:cNvPr>
            <p:cNvSpPr/>
            <p:nvPr/>
          </p:nvSpPr>
          <p:spPr>
            <a:xfrm>
              <a:off x="4725423" y="4697460"/>
              <a:ext cx="1092369" cy="2270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5673292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GitHub Desktop (2/11)</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a:t>
              </a: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40" y="2151507"/>
            <a:ext cx="4285753"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Đặt tên và địa chỉ e-mail cho commit và nhấn nút Continue (chức năng tương tự như git config... trong môi trường CLI)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1" name="직사각형 10">
            <a:extLst>
              <a:ext uri="{FF2B5EF4-FFF2-40B4-BE49-F238E27FC236}">
                <a16:creationId xmlns:a16="http://schemas.microsoft.com/office/drawing/2014/main" id="{D8BF98C4-B566-4812-B5F0-560CFBA969E7}"/>
              </a:ext>
            </a:extLst>
          </p:cNvPr>
          <p:cNvSpPr/>
          <p:nvPr/>
        </p:nvSpPr>
        <p:spPr>
          <a:xfrm>
            <a:off x="4953727" y="2151507"/>
            <a:ext cx="4035041"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Sau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clone a repository from the Internet… </a:t>
            </a:r>
            <a:endParaRPr lang="ko-KR" altLang="en-US" sz="1300" b="1"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7" name="그룹 16">
            <a:extLst>
              <a:ext uri="{FF2B5EF4-FFF2-40B4-BE49-F238E27FC236}">
                <a16:creationId xmlns:a16="http://schemas.microsoft.com/office/drawing/2014/main" id="{29775EB4-1B76-41B6-8461-1BA25F9441B9}"/>
              </a:ext>
            </a:extLst>
          </p:cNvPr>
          <p:cNvGrpSpPr/>
          <p:nvPr/>
        </p:nvGrpSpPr>
        <p:grpSpPr>
          <a:xfrm>
            <a:off x="712182" y="2922052"/>
            <a:ext cx="4087587" cy="2877531"/>
            <a:chOff x="569899" y="3401707"/>
            <a:chExt cx="3683186" cy="2592846"/>
          </a:xfrm>
        </p:grpSpPr>
        <p:pic>
          <p:nvPicPr>
            <p:cNvPr id="22" name="그림 21">
              <a:extLst>
                <a:ext uri="{FF2B5EF4-FFF2-40B4-BE49-F238E27FC236}">
                  <a16:creationId xmlns:a16="http://schemas.microsoft.com/office/drawing/2014/main" id="{86195824-8A16-404F-AD03-55ABF0787D88}"/>
                </a:ext>
              </a:extLst>
            </p:cNvPr>
            <p:cNvPicPr>
              <a:picLocks noChangeAspect="1"/>
            </p:cNvPicPr>
            <p:nvPr/>
          </p:nvPicPr>
          <p:blipFill>
            <a:blip r:embed="rId3"/>
            <a:stretch>
              <a:fillRect/>
            </a:stretch>
          </p:blipFill>
          <p:spPr>
            <a:xfrm>
              <a:off x="569899" y="3401707"/>
              <a:ext cx="3683186" cy="2592846"/>
            </a:xfrm>
            <a:prstGeom prst="rect">
              <a:avLst/>
            </a:prstGeom>
            <a:ln>
              <a:solidFill>
                <a:schemeClr val="tx1">
                  <a:lumMod val="50000"/>
                  <a:lumOff val="50000"/>
                </a:schemeClr>
              </a:solidFill>
            </a:ln>
          </p:spPr>
        </p:pic>
        <p:sp>
          <p:nvSpPr>
            <p:cNvPr id="25" name="직사각형 24">
              <a:extLst>
                <a:ext uri="{FF2B5EF4-FFF2-40B4-BE49-F238E27FC236}">
                  <a16:creationId xmlns:a16="http://schemas.microsoft.com/office/drawing/2014/main" id="{824AF89A-66B6-4768-8D3C-64DA9FA9D7C8}"/>
                </a:ext>
              </a:extLst>
            </p:cNvPr>
            <p:cNvSpPr/>
            <p:nvPr/>
          </p:nvSpPr>
          <p:spPr>
            <a:xfrm>
              <a:off x="581401" y="4959738"/>
              <a:ext cx="403203"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6" name="그룹 25">
            <a:extLst>
              <a:ext uri="{FF2B5EF4-FFF2-40B4-BE49-F238E27FC236}">
                <a16:creationId xmlns:a16="http://schemas.microsoft.com/office/drawing/2014/main" id="{2BA4D666-2CA2-4FF8-9DCC-2DC18E57955D}"/>
              </a:ext>
            </a:extLst>
          </p:cNvPr>
          <p:cNvGrpSpPr/>
          <p:nvPr/>
        </p:nvGrpSpPr>
        <p:grpSpPr>
          <a:xfrm>
            <a:off x="4953727" y="2922052"/>
            <a:ext cx="4413580" cy="2877531"/>
            <a:chOff x="5172016" y="3372952"/>
            <a:chExt cx="4170993" cy="2719371"/>
          </a:xfrm>
        </p:grpSpPr>
        <p:pic>
          <p:nvPicPr>
            <p:cNvPr id="30" name="그림 29">
              <a:extLst>
                <a:ext uri="{FF2B5EF4-FFF2-40B4-BE49-F238E27FC236}">
                  <a16:creationId xmlns:a16="http://schemas.microsoft.com/office/drawing/2014/main" id="{F6269706-07E4-48CC-9258-290B10702316}"/>
                </a:ext>
              </a:extLst>
            </p:cNvPr>
            <p:cNvPicPr>
              <a:picLocks noChangeAspect="1"/>
            </p:cNvPicPr>
            <p:nvPr/>
          </p:nvPicPr>
          <p:blipFill>
            <a:blip r:embed="rId4"/>
            <a:stretch>
              <a:fillRect/>
            </a:stretch>
          </p:blipFill>
          <p:spPr>
            <a:xfrm>
              <a:off x="5172016" y="3372952"/>
              <a:ext cx="4170993" cy="2719371"/>
            </a:xfrm>
            <a:prstGeom prst="rect">
              <a:avLst/>
            </a:prstGeom>
            <a:ln>
              <a:solidFill>
                <a:schemeClr val="tx1">
                  <a:lumMod val="50000"/>
                  <a:lumOff val="50000"/>
                </a:schemeClr>
              </a:solidFill>
            </a:ln>
          </p:spPr>
        </p:pic>
        <p:sp>
          <p:nvSpPr>
            <p:cNvPr id="31" name="직사각형 30">
              <a:extLst>
                <a:ext uri="{FF2B5EF4-FFF2-40B4-BE49-F238E27FC236}">
                  <a16:creationId xmlns:a16="http://schemas.microsoft.com/office/drawing/2014/main" id="{57F746D1-0D51-4AD7-BF46-55D81C0DD7DE}"/>
                </a:ext>
              </a:extLst>
            </p:cNvPr>
            <p:cNvSpPr/>
            <p:nvPr/>
          </p:nvSpPr>
          <p:spPr>
            <a:xfrm>
              <a:off x="5461720" y="4601102"/>
              <a:ext cx="1209103" cy="1795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4271179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GitHub Desktop (3/11)</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a:t>
              </a: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4507454" y="2216055"/>
            <a:ext cx="4962134"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Kiểm tra xem bạn có thể tìm thấy Kho lưu trữ example1 mà bạn đã làm việc trước đó 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latinLnBrk="0">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Sau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Clone</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ở dưới cùng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nhớ</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Local Path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đường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dẫn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thư</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mục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chứa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18" name="그룹 17">
            <a:extLst>
              <a:ext uri="{FF2B5EF4-FFF2-40B4-BE49-F238E27FC236}">
                <a16:creationId xmlns:a16="http://schemas.microsoft.com/office/drawing/2014/main" id="{60FC5E63-9554-4D6E-B9EE-E930D48EA1DE}"/>
              </a:ext>
            </a:extLst>
          </p:cNvPr>
          <p:cNvGrpSpPr/>
          <p:nvPr/>
        </p:nvGrpSpPr>
        <p:grpSpPr>
          <a:xfrm>
            <a:off x="559398" y="2266336"/>
            <a:ext cx="3795629" cy="3639612"/>
            <a:chOff x="6006722" y="2491350"/>
            <a:chExt cx="2723350" cy="2643055"/>
          </a:xfrm>
        </p:grpSpPr>
        <p:pic>
          <p:nvPicPr>
            <p:cNvPr id="19" name="그림 18" descr="텍스트, 스크린샷, 모니터이(가) 표시된 사진&#10;&#10;자동 생성된 설명">
              <a:extLst>
                <a:ext uri="{FF2B5EF4-FFF2-40B4-BE49-F238E27FC236}">
                  <a16:creationId xmlns:a16="http://schemas.microsoft.com/office/drawing/2014/main" id="{C65791BC-18F2-4469-9BA8-3B9763A94DE8}"/>
                </a:ext>
              </a:extLst>
            </p:cNvPr>
            <p:cNvPicPr>
              <a:picLocks noChangeAspect="1"/>
            </p:cNvPicPr>
            <p:nvPr/>
          </p:nvPicPr>
          <p:blipFill>
            <a:blip r:embed="rId3"/>
            <a:stretch>
              <a:fillRect/>
            </a:stretch>
          </p:blipFill>
          <p:spPr>
            <a:xfrm>
              <a:off x="6006722" y="2491350"/>
              <a:ext cx="2723350" cy="2643055"/>
            </a:xfrm>
            <a:prstGeom prst="rect">
              <a:avLst/>
            </a:prstGeom>
          </p:spPr>
        </p:pic>
        <p:sp>
          <p:nvSpPr>
            <p:cNvPr id="20" name="직사각형 19">
              <a:extLst>
                <a:ext uri="{FF2B5EF4-FFF2-40B4-BE49-F238E27FC236}">
                  <a16:creationId xmlns:a16="http://schemas.microsoft.com/office/drawing/2014/main" id="{00ED7BB9-B87A-44CA-991D-F2998B59081B}"/>
                </a:ext>
              </a:extLst>
            </p:cNvPr>
            <p:cNvSpPr/>
            <p:nvPr/>
          </p:nvSpPr>
          <p:spPr>
            <a:xfrm>
              <a:off x="6006722" y="3397572"/>
              <a:ext cx="983566"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 name="직사각형 20">
              <a:extLst>
                <a:ext uri="{FF2B5EF4-FFF2-40B4-BE49-F238E27FC236}">
                  <a16:creationId xmlns:a16="http://schemas.microsoft.com/office/drawing/2014/main" id="{505A3590-57AA-4DF1-B924-5E6D893299C8}"/>
                </a:ext>
              </a:extLst>
            </p:cNvPr>
            <p:cNvSpPr/>
            <p:nvPr/>
          </p:nvSpPr>
          <p:spPr>
            <a:xfrm>
              <a:off x="6097753" y="4574837"/>
              <a:ext cx="1270644"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2" name="직사각형 31">
              <a:extLst>
                <a:ext uri="{FF2B5EF4-FFF2-40B4-BE49-F238E27FC236}">
                  <a16:creationId xmlns:a16="http://schemas.microsoft.com/office/drawing/2014/main" id="{9A0BAA0E-A0D7-437B-B8AC-619A9A8BA264}"/>
                </a:ext>
              </a:extLst>
            </p:cNvPr>
            <p:cNvSpPr/>
            <p:nvPr/>
          </p:nvSpPr>
          <p:spPr>
            <a:xfrm>
              <a:off x="7256264" y="4931887"/>
              <a:ext cx="670082"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 name="그룹 1"/>
          <p:cNvGrpSpPr/>
          <p:nvPr/>
        </p:nvGrpSpPr>
        <p:grpSpPr>
          <a:xfrm>
            <a:off x="1760220" y="3733967"/>
            <a:ext cx="1548969" cy="479802"/>
            <a:chOff x="2226138" y="3735560"/>
            <a:chExt cx="1548969" cy="479802"/>
          </a:xfrm>
        </p:grpSpPr>
        <p:sp>
          <p:nvSpPr>
            <p:cNvPr id="17" name="직사각형 16"/>
            <p:cNvSpPr/>
            <p:nvPr/>
          </p:nvSpPr>
          <p:spPr>
            <a:xfrm>
              <a:off x="2396147" y="3960108"/>
              <a:ext cx="1378960"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Siciot/example1</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22" name="직선 화살표 연결선 21"/>
            <p:cNvCxnSpPr/>
            <p:nvPr/>
          </p:nvCxnSpPr>
          <p:spPr>
            <a:xfrm flipH="1" flipV="1">
              <a:off x="2226138" y="3735560"/>
              <a:ext cx="170010" cy="22454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그룹 24"/>
          <p:cNvGrpSpPr/>
          <p:nvPr/>
        </p:nvGrpSpPr>
        <p:grpSpPr>
          <a:xfrm>
            <a:off x="2164080" y="4619191"/>
            <a:ext cx="3025140" cy="507028"/>
            <a:chOff x="2089289" y="3960108"/>
            <a:chExt cx="3025140" cy="507028"/>
          </a:xfrm>
        </p:grpSpPr>
        <p:sp>
          <p:nvSpPr>
            <p:cNvPr id="26" name="직사각형 25"/>
            <p:cNvSpPr/>
            <p:nvPr/>
          </p:nvSpPr>
          <p:spPr>
            <a:xfrm>
              <a:off x="2396146" y="3960108"/>
              <a:ext cx="2718283"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C:\Users\dongh\GitHub\example1</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30" name="직선 화살표 연결선 29"/>
            <p:cNvCxnSpPr/>
            <p:nvPr/>
          </p:nvCxnSpPr>
          <p:spPr>
            <a:xfrm flipH="1">
              <a:off x="2089289" y="4215363"/>
              <a:ext cx="306857" cy="25177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34069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GitHub Desktop (4/11)</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a:t>
              </a: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5943600" y="2216055"/>
            <a:ext cx="3726180" cy="119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example1.</a:t>
            </a:r>
          </a:p>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Chỉnh sửa kho lưu trữ cục bộ trong môi trường Windows để kiểm tra xem nó có được quản lý tốt ngay cả khi không có dòng lệnh cho git hay 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pic>
        <p:nvPicPr>
          <p:cNvPr id="17" name="그림 16" descr="텍스트, 스크린샷, 모니터, 화면이(가) 표시된 사진&#10;&#10;자동 생성된 설명">
            <a:extLst>
              <a:ext uri="{FF2B5EF4-FFF2-40B4-BE49-F238E27FC236}">
                <a16:creationId xmlns:a16="http://schemas.microsoft.com/office/drawing/2014/main" id="{14C435B3-5704-448E-802E-10DCBEE3E92E}"/>
              </a:ext>
            </a:extLst>
          </p:cNvPr>
          <p:cNvPicPr>
            <a:picLocks noChangeAspect="1"/>
          </p:cNvPicPr>
          <p:nvPr/>
        </p:nvPicPr>
        <p:blipFill>
          <a:blip r:embed="rId3"/>
          <a:stretch>
            <a:fillRect/>
          </a:stretch>
        </p:blipFill>
        <p:spPr>
          <a:xfrm>
            <a:off x="549564" y="2260383"/>
            <a:ext cx="5315255" cy="3639673"/>
          </a:xfrm>
          <a:prstGeom prst="rect">
            <a:avLst/>
          </a:prstGeom>
        </p:spPr>
      </p:pic>
    </p:spTree>
    <p:extLst>
      <p:ext uri="{BB962C8B-B14F-4D97-AF65-F5344CB8AC3E}">
        <p14:creationId xmlns:p14="http://schemas.microsoft.com/office/powerpoint/2010/main" val="1861164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GitHub Desktop (5/11)</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a:t>
              </a: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39" y="2151507"/>
            <a:ext cx="8640069"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Delete the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test.txt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file inside example1 in Local Path.</a:t>
            </a:r>
          </a:p>
          <a:p>
            <a:pPr marL="182563" indent="-182563" latinLnBrk="0">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When you return to GitHub Desktop again, you can confirm that the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test.txt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has been successfully detected. You can also see the text entered as a commit message.</a:t>
            </a: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11" name="그룹 10">
            <a:extLst>
              <a:ext uri="{FF2B5EF4-FFF2-40B4-BE49-F238E27FC236}">
                <a16:creationId xmlns:a16="http://schemas.microsoft.com/office/drawing/2014/main" id="{2355D4C5-23CB-4936-A1C7-FE8DCA96D50A}"/>
              </a:ext>
            </a:extLst>
          </p:cNvPr>
          <p:cNvGrpSpPr/>
          <p:nvPr/>
        </p:nvGrpSpPr>
        <p:grpSpPr>
          <a:xfrm>
            <a:off x="712182" y="3011874"/>
            <a:ext cx="4289701" cy="1587044"/>
            <a:chOff x="4160828" y="2204897"/>
            <a:chExt cx="5130459" cy="1898096"/>
          </a:xfrm>
        </p:grpSpPr>
        <p:pic>
          <p:nvPicPr>
            <p:cNvPr id="12" name="그림 11" descr="텍스트, 모니터, 스크린샷, 화면이(가) 표시된 사진&#10;&#10;자동 생성된 설명">
              <a:extLst>
                <a:ext uri="{FF2B5EF4-FFF2-40B4-BE49-F238E27FC236}">
                  <a16:creationId xmlns:a16="http://schemas.microsoft.com/office/drawing/2014/main" id="{6F3E9AA5-99D9-4E40-BCCC-6DDE29B094D9}"/>
                </a:ext>
              </a:extLst>
            </p:cNvPr>
            <p:cNvPicPr>
              <a:picLocks noChangeAspect="1"/>
            </p:cNvPicPr>
            <p:nvPr/>
          </p:nvPicPr>
          <p:blipFill rotWithShape="1">
            <a:blip r:embed="rId3"/>
            <a:srcRect b="28765"/>
            <a:stretch/>
          </p:blipFill>
          <p:spPr>
            <a:xfrm>
              <a:off x="4160828" y="2204897"/>
              <a:ext cx="5130459" cy="1898096"/>
            </a:xfrm>
            <a:prstGeom prst="rect">
              <a:avLst/>
            </a:prstGeom>
          </p:spPr>
        </p:pic>
        <p:sp>
          <p:nvSpPr>
            <p:cNvPr id="13" name="직사각형 12">
              <a:extLst>
                <a:ext uri="{FF2B5EF4-FFF2-40B4-BE49-F238E27FC236}">
                  <a16:creationId xmlns:a16="http://schemas.microsoft.com/office/drawing/2014/main" id="{34B154C7-85EB-4B5C-BF03-EE0A4C8199B0}"/>
                </a:ext>
              </a:extLst>
            </p:cNvPr>
            <p:cNvSpPr/>
            <p:nvPr/>
          </p:nvSpPr>
          <p:spPr>
            <a:xfrm>
              <a:off x="5010857" y="2889798"/>
              <a:ext cx="285299"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pic>
        <p:nvPicPr>
          <p:cNvPr id="18" name="그림 17" descr="텍스트, 스크린샷, 모니터, 화면이(가) 표시된 사진&#10;&#10;자동 생성된 설명">
            <a:extLst>
              <a:ext uri="{FF2B5EF4-FFF2-40B4-BE49-F238E27FC236}">
                <a16:creationId xmlns:a16="http://schemas.microsoft.com/office/drawing/2014/main" id="{E4C798C7-E800-465E-A944-0AB01AEA7E50}"/>
              </a:ext>
            </a:extLst>
          </p:cNvPr>
          <p:cNvPicPr>
            <a:picLocks noChangeAspect="1"/>
          </p:cNvPicPr>
          <p:nvPr/>
        </p:nvPicPr>
        <p:blipFill>
          <a:blip r:embed="rId4"/>
          <a:stretch>
            <a:fillRect/>
          </a:stretch>
        </p:blipFill>
        <p:spPr>
          <a:xfrm>
            <a:off x="5079019" y="3011874"/>
            <a:ext cx="4289701" cy="2937415"/>
          </a:xfrm>
          <a:prstGeom prst="rect">
            <a:avLst/>
          </a:prstGeom>
        </p:spPr>
      </p:pic>
      <p:grpSp>
        <p:nvGrpSpPr>
          <p:cNvPr id="2" name="그룹 1"/>
          <p:cNvGrpSpPr/>
          <p:nvPr/>
        </p:nvGrpSpPr>
        <p:grpSpPr>
          <a:xfrm>
            <a:off x="1658621" y="3726181"/>
            <a:ext cx="647699" cy="464693"/>
            <a:chOff x="3091181" y="3495041"/>
            <a:chExt cx="647699" cy="464693"/>
          </a:xfrm>
        </p:grpSpPr>
        <p:sp>
          <p:nvSpPr>
            <p:cNvPr id="17" name="직사각형 16"/>
            <p:cNvSpPr/>
            <p:nvPr/>
          </p:nvSpPr>
          <p:spPr>
            <a:xfrm>
              <a:off x="3257810" y="3704480"/>
              <a:ext cx="481070"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test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19" name="직선 화살표 연결선 18"/>
            <p:cNvCxnSpPr/>
            <p:nvPr/>
          </p:nvCxnSpPr>
          <p:spPr>
            <a:xfrm flipH="1" flipV="1">
              <a:off x="3091181" y="3495041"/>
              <a:ext cx="170179" cy="21081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34B154C7-85EB-4B5C-BF03-EE0A4C8199B0}"/>
              </a:ext>
            </a:extLst>
          </p:cNvPr>
          <p:cNvSpPr/>
          <p:nvPr/>
        </p:nvSpPr>
        <p:spPr>
          <a:xfrm>
            <a:off x="6748028" y="3599807"/>
            <a:ext cx="986272" cy="920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1" name="그룹 20"/>
          <p:cNvGrpSpPr/>
          <p:nvPr/>
        </p:nvGrpSpPr>
        <p:grpSpPr>
          <a:xfrm>
            <a:off x="6523484" y="3726181"/>
            <a:ext cx="2421631" cy="577201"/>
            <a:chOff x="3257809" y="3382533"/>
            <a:chExt cx="2421631" cy="577201"/>
          </a:xfrm>
        </p:grpSpPr>
        <p:sp>
          <p:nvSpPr>
            <p:cNvPr id="22" name="직사각형 21"/>
            <p:cNvSpPr/>
            <p:nvPr/>
          </p:nvSpPr>
          <p:spPr>
            <a:xfrm>
              <a:off x="3257809" y="3704480"/>
              <a:ext cx="2421631"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-This text file will be edited!!!!</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25" name="직선 화살표 연결선 24"/>
            <p:cNvCxnSpPr/>
            <p:nvPr/>
          </p:nvCxnSpPr>
          <p:spPr>
            <a:xfrm flipH="1" flipV="1">
              <a:off x="3944112" y="3382533"/>
              <a:ext cx="6096" cy="31699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06181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GitHub Desktop (6/11)</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a:t>
              </a: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40" y="2151507"/>
            <a:ext cx="4298944"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muốn đẩy trạng thái đã xóa này vào Kho lưu trữ GitHub, hãy nhấp 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Commit to main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vì</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commit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trước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7" name="직사각형 16">
            <a:extLst>
              <a:ext uri="{FF2B5EF4-FFF2-40B4-BE49-F238E27FC236}">
                <a16:creationId xmlns:a16="http://schemas.microsoft.com/office/drawing/2014/main" id="{D8BF98C4-B566-4812-B5F0-560CFBA969E7}"/>
              </a:ext>
            </a:extLst>
          </p:cNvPr>
          <p:cNvSpPr/>
          <p:nvPr/>
        </p:nvSpPr>
        <p:spPr>
          <a:xfrm>
            <a:off x="5157628" y="2151507"/>
            <a:ext cx="4298944"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nút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ở</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Push origin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Committed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lúc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này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ở dưới cùng bên trái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Nhấp vào biểu tượng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Push origin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9" name="그룹 18">
            <a:extLst>
              <a:ext uri="{FF2B5EF4-FFF2-40B4-BE49-F238E27FC236}">
                <a16:creationId xmlns:a16="http://schemas.microsoft.com/office/drawing/2014/main" id="{4C3B2DF0-A5C0-49E0-B58D-E03A2105F726}"/>
              </a:ext>
            </a:extLst>
          </p:cNvPr>
          <p:cNvGrpSpPr/>
          <p:nvPr/>
        </p:nvGrpSpPr>
        <p:grpSpPr>
          <a:xfrm>
            <a:off x="712182" y="3021754"/>
            <a:ext cx="4083994" cy="2831744"/>
            <a:chOff x="4432500" y="1769940"/>
            <a:chExt cx="4562475" cy="3124200"/>
          </a:xfrm>
        </p:grpSpPr>
        <p:pic>
          <p:nvPicPr>
            <p:cNvPr id="20" name="그림 19" descr="텍스트, 스크린샷, 모니터, 화면이(가) 표시된 사진&#10;&#10;자동 생성된 설명">
              <a:extLst>
                <a:ext uri="{FF2B5EF4-FFF2-40B4-BE49-F238E27FC236}">
                  <a16:creationId xmlns:a16="http://schemas.microsoft.com/office/drawing/2014/main" id="{160D5B57-BD7F-4E84-9F8C-87711F8C3888}"/>
                </a:ext>
              </a:extLst>
            </p:cNvPr>
            <p:cNvPicPr>
              <a:picLocks noChangeAspect="1"/>
            </p:cNvPicPr>
            <p:nvPr/>
          </p:nvPicPr>
          <p:blipFill>
            <a:blip r:embed="rId3"/>
            <a:stretch>
              <a:fillRect/>
            </a:stretch>
          </p:blipFill>
          <p:spPr>
            <a:xfrm>
              <a:off x="4432500" y="1769940"/>
              <a:ext cx="4562475" cy="3124200"/>
            </a:xfrm>
            <a:prstGeom prst="rect">
              <a:avLst/>
            </a:prstGeom>
          </p:spPr>
        </p:pic>
        <p:sp>
          <p:nvSpPr>
            <p:cNvPr id="21" name="직사각형 20">
              <a:extLst>
                <a:ext uri="{FF2B5EF4-FFF2-40B4-BE49-F238E27FC236}">
                  <a16:creationId xmlns:a16="http://schemas.microsoft.com/office/drawing/2014/main" id="{805E82B3-94D9-4E5A-92CD-78E551244D34}"/>
                </a:ext>
              </a:extLst>
            </p:cNvPr>
            <p:cNvSpPr/>
            <p:nvPr/>
          </p:nvSpPr>
          <p:spPr>
            <a:xfrm>
              <a:off x="4454015" y="4732744"/>
              <a:ext cx="1155425" cy="1595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2" name="그룹 21">
            <a:extLst>
              <a:ext uri="{FF2B5EF4-FFF2-40B4-BE49-F238E27FC236}">
                <a16:creationId xmlns:a16="http://schemas.microsoft.com/office/drawing/2014/main" id="{4C9276EC-511D-4769-865D-5E828425EC1F}"/>
              </a:ext>
            </a:extLst>
          </p:cNvPr>
          <p:cNvGrpSpPr/>
          <p:nvPr/>
        </p:nvGrpSpPr>
        <p:grpSpPr>
          <a:xfrm>
            <a:off x="5157628" y="3021754"/>
            <a:ext cx="4125151" cy="2831744"/>
            <a:chOff x="5966525" y="3865207"/>
            <a:chExt cx="3392579" cy="2328864"/>
          </a:xfrm>
        </p:grpSpPr>
        <p:pic>
          <p:nvPicPr>
            <p:cNvPr id="25" name="그림 24" descr="텍스트, 스크린샷, 모니터, 검은색이(가) 표시된 사진&#10;&#10;자동 생성된 설명">
              <a:extLst>
                <a:ext uri="{FF2B5EF4-FFF2-40B4-BE49-F238E27FC236}">
                  <a16:creationId xmlns:a16="http://schemas.microsoft.com/office/drawing/2014/main" id="{7F406328-4008-4FB3-8103-46EEF8AAFE13}"/>
                </a:ext>
              </a:extLst>
            </p:cNvPr>
            <p:cNvPicPr>
              <a:picLocks noChangeAspect="1"/>
            </p:cNvPicPr>
            <p:nvPr/>
          </p:nvPicPr>
          <p:blipFill>
            <a:blip r:embed="rId4"/>
            <a:stretch>
              <a:fillRect/>
            </a:stretch>
          </p:blipFill>
          <p:spPr>
            <a:xfrm>
              <a:off x="5966525" y="3865207"/>
              <a:ext cx="3392579" cy="2328864"/>
            </a:xfrm>
            <a:prstGeom prst="rect">
              <a:avLst/>
            </a:prstGeom>
          </p:spPr>
        </p:pic>
        <p:sp>
          <p:nvSpPr>
            <p:cNvPr id="26" name="직사각형 25">
              <a:extLst>
                <a:ext uri="{FF2B5EF4-FFF2-40B4-BE49-F238E27FC236}">
                  <a16:creationId xmlns:a16="http://schemas.microsoft.com/office/drawing/2014/main" id="{6CB344F6-7483-4FF4-9DAD-6E7320555043}"/>
                </a:ext>
              </a:extLst>
            </p:cNvPr>
            <p:cNvSpPr/>
            <p:nvPr/>
          </p:nvSpPr>
          <p:spPr>
            <a:xfrm>
              <a:off x="7662814" y="3969972"/>
              <a:ext cx="833486"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31" name="직사각형 20">
            <a:extLst>
              <a:ext uri="{FF2B5EF4-FFF2-40B4-BE49-F238E27FC236}">
                <a16:creationId xmlns:a16="http://schemas.microsoft.com/office/drawing/2014/main" id="{C3655DE1-50F6-6A4A-AD90-DCEA6B4C297A}"/>
              </a:ext>
            </a:extLst>
          </p:cNvPr>
          <p:cNvSpPr/>
          <p:nvPr/>
        </p:nvSpPr>
        <p:spPr>
          <a:xfrm>
            <a:off x="5172567" y="5685936"/>
            <a:ext cx="1034252" cy="1446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18" name="그룹 17"/>
          <p:cNvGrpSpPr/>
          <p:nvPr/>
        </p:nvGrpSpPr>
        <p:grpSpPr>
          <a:xfrm>
            <a:off x="1765302" y="5205620"/>
            <a:ext cx="1529078" cy="494140"/>
            <a:chOff x="3131822" y="3633360"/>
            <a:chExt cx="1529078" cy="494140"/>
          </a:xfrm>
        </p:grpSpPr>
        <p:sp>
          <p:nvSpPr>
            <p:cNvPr id="30" name="직사각형 29"/>
            <p:cNvSpPr/>
            <p:nvPr/>
          </p:nvSpPr>
          <p:spPr>
            <a:xfrm>
              <a:off x="3308610" y="3633360"/>
              <a:ext cx="1352290"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Commit to main</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32" name="직선 화살표 연결선 31"/>
            <p:cNvCxnSpPr/>
            <p:nvPr/>
          </p:nvCxnSpPr>
          <p:spPr>
            <a:xfrm flipH="1">
              <a:off x="3131822" y="3888614"/>
              <a:ext cx="176788" cy="23888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그룹 7"/>
          <p:cNvGrpSpPr/>
          <p:nvPr/>
        </p:nvGrpSpPr>
        <p:grpSpPr>
          <a:xfrm>
            <a:off x="4082139" y="4879674"/>
            <a:ext cx="2219768" cy="804846"/>
            <a:chOff x="4082139" y="4879674"/>
            <a:chExt cx="2219768" cy="804846"/>
          </a:xfrm>
        </p:grpSpPr>
        <p:grpSp>
          <p:nvGrpSpPr>
            <p:cNvPr id="33" name="그룹 32"/>
            <p:cNvGrpSpPr/>
            <p:nvPr/>
          </p:nvGrpSpPr>
          <p:grpSpPr>
            <a:xfrm>
              <a:off x="4082139" y="4879674"/>
              <a:ext cx="2219768" cy="804846"/>
              <a:chOff x="3308609" y="3445914"/>
              <a:chExt cx="2219768" cy="804846"/>
            </a:xfrm>
          </p:grpSpPr>
          <p:sp>
            <p:nvSpPr>
              <p:cNvPr id="34" name="직사각형 33"/>
              <p:cNvSpPr/>
              <p:nvPr/>
            </p:nvSpPr>
            <p:spPr>
              <a:xfrm>
                <a:off x="3308609" y="3445914"/>
                <a:ext cx="2219768" cy="442700"/>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Committed just now</a:t>
                </a:r>
                <a:br>
                  <a:rPr lang="en-US" altLang="ko-KR" sz="1300" b="1" dirty="0">
                    <a:solidFill>
                      <a:schemeClr val="bg1"/>
                    </a:solidFill>
                    <a:latin typeface="SamsungOne-400" panose="020B0503030303020204" pitchFamily="34" charset="0"/>
                    <a:ea typeface="SamsungOne-400" panose="020B0503030303020204" pitchFamily="34" charset="0"/>
                  </a:rPr>
                </a:br>
                <a:r>
                  <a:rPr lang="en-US" altLang="ko-KR" sz="1300" b="1" dirty="0">
                    <a:solidFill>
                      <a:schemeClr val="bg1"/>
                    </a:solidFill>
                    <a:latin typeface="SamsungOne-400" panose="020B0503030303020204" pitchFamily="34" charset="0"/>
                    <a:ea typeface="SamsungOne-400" panose="020B0503030303020204" pitchFamily="34" charset="0"/>
                  </a:rPr>
                  <a:t>Delete test.txt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35" name="직선 화살표 연결선 34"/>
              <p:cNvCxnSpPr/>
              <p:nvPr/>
            </p:nvCxnSpPr>
            <p:spPr>
              <a:xfrm>
                <a:off x="5096770" y="3893694"/>
                <a:ext cx="2180" cy="35706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모서리가 둥근 직사각형 4"/>
            <p:cNvSpPr/>
            <p:nvPr/>
          </p:nvSpPr>
          <p:spPr>
            <a:xfrm>
              <a:off x="5749619" y="5000059"/>
              <a:ext cx="457200" cy="201930"/>
            </a:xfrm>
            <a:prstGeom prst="roundRect">
              <a:avLst>
                <a:gd name="adj" fmla="val 367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Undo</a:t>
              </a:r>
              <a:endParaRPr lang="ko-KR" altLang="en-US" sz="1200" b="1" dirty="0">
                <a:solidFill>
                  <a:schemeClr val="bg1"/>
                </a:solidFill>
                <a:latin typeface="SamsungOne-400" panose="020B0503030303020204" pitchFamily="34" charset="0"/>
                <a:ea typeface="SamsungOne-400" panose="020B0503030303020204" pitchFamily="34" charset="0"/>
              </a:endParaRPr>
            </a:p>
          </p:txBody>
        </p:sp>
      </p:grpSp>
      <p:grpSp>
        <p:nvGrpSpPr>
          <p:cNvPr id="12" name="그룹 11"/>
          <p:cNvGrpSpPr/>
          <p:nvPr/>
        </p:nvGrpSpPr>
        <p:grpSpPr>
          <a:xfrm>
            <a:off x="3380070" y="3332480"/>
            <a:ext cx="3833530" cy="907132"/>
            <a:chOff x="3380070" y="3332480"/>
            <a:chExt cx="3833530" cy="907132"/>
          </a:xfrm>
        </p:grpSpPr>
        <p:grpSp>
          <p:nvGrpSpPr>
            <p:cNvPr id="9" name="그룹 8"/>
            <p:cNvGrpSpPr/>
            <p:nvPr/>
          </p:nvGrpSpPr>
          <p:grpSpPr>
            <a:xfrm>
              <a:off x="3380070" y="3332480"/>
              <a:ext cx="3833530" cy="907132"/>
              <a:chOff x="5926178" y="3505930"/>
              <a:chExt cx="3833530" cy="907132"/>
            </a:xfrm>
          </p:grpSpPr>
          <p:grpSp>
            <p:nvGrpSpPr>
              <p:cNvPr id="36" name="그룹 35"/>
              <p:cNvGrpSpPr/>
              <p:nvPr/>
            </p:nvGrpSpPr>
            <p:grpSpPr>
              <a:xfrm>
                <a:off x="5926178" y="3505930"/>
                <a:ext cx="3833530" cy="907132"/>
                <a:chOff x="3308608" y="2981482"/>
                <a:chExt cx="3833530" cy="907132"/>
              </a:xfrm>
            </p:grpSpPr>
            <p:sp>
              <p:nvSpPr>
                <p:cNvPr id="37" name="직사각형 36"/>
                <p:cNvSpPr/>
                <p:nvPr/>
              </p:nvSpPr>
              <p:spPr>
                <a:xfrm>
                  <a:off x="3308608" y="3445914"/>
                  <a:ext cx="2928262" cy="442700"/>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209550"/>
                  <a:r>
                    <a:rPr lang="en-US" altLang="ko-KR" sz="1300" b="1" dirty="0">
                      <a:solidFill>
                        <a:schemeClr val="bg1"/>
                      </a:solidFill>
                      <a:latin typeface="SamsungOne-400" panose="020B0503030303020204" pitchFamily="34" charset="0"/>
                      <a:ea typeface="SamsungOne-400" panose="020B0503030303020204" pitchFamily="34" charset="0"/>
                    </a:rPr>
                    <a:t>Push origin</a:t>
                  </a:r>
                </a:p>
                <a:p>
                  <a:pPr marL="209550"/>
                  <a:r>
                    <a:rPr lang="en-US" altLang="ko-KR" sz="1300" b="1" dirty="0">
                      <a:solidFill>
                        <a:schemeClr val="tx1">
                          <a:lumMod val="50000"/>
                          <a:lumOff val="50000"/>
                        </a:schemeClr>
                      </a:solidFill>
                      <a:latin typeface="SamsungOne-400" panose="020B0503030303020204" pitchFamily="34" charset="0"/>
                      <a:ea typeface="SamsungOne-400" panose="020B0503030303020204" pitchFamily="34" charset="0"/>
                    </a:rPr>
                    <a:t>Last fetched 6 minutes ago</a:t>
                  </a:r>
                  <a:endParaRPr lang="ko-KR" altLang="en-US" sz="1300" b="1" dirty="0">
                    <a:solidFill>
                      <a:schemeClr val="tx1">
                        <a:lumMod val="50000"/>
                        <a:lumOff val="50000"/>
                      </a:schemeClr>
                    </a:solidFill>
                    <a:latin typeface="SamsungOne-400" panose="020B0503030303020204" pitchFamily="34" charset="0"/>
                    <a:ea typeface="SamsungOne-400" panose="020B0503030303020204" pitchFamily="34" charset="0"/>
                  </a:endParaRPr>
                </a:p>
              </p:txBody>
            </p:sp>
            <p:cxnSp>
              <p:nvCxnSpPr>
                <p:cNvPr id="38" name="직선 화살표 연결선 37"/>
                <p:cNvCxnSpPr/>
                <p:nvPr/>
              </p:nvCxnSpPr>
              <p:spPr>
                <a:xfrm flipV="1">
                  <a:off x="6237898" y="2981482"/>
                  <a:ext cx="904240" cy="45720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5928230" y="3994678"/>
                <a:ext cx="343364" cy="400110"/>
              </a:xfrm>
              <a:prstGeom prst="rect">
                <a:avLst/>
              </a:prstGeom>
              <a:noFill/>
            </p:spPr>
            <p:txBody>
              <a:bodyPr wrap="none" rtlCol="0">
                <a:spAutoFit/>
              </a:bodyPr>
              <a:lstStyle/>
              <a:p>
                <a:r>
                  <a:rPr lang="ko-KR" altLang="en-US" sz="2000" b="1" dirty="0">
                    <a:solidFill>
                      <a:schemeClr val="bg1"/>
                    </a:solidFill>
                    <a:latin typeface="SamsungOne-400" panose="020B0503030303020204" pitchFamily="34" charset="0"/>
                    <a:ea typeface="SamsungOne-400" panose="020B0503030303020204" pitchFamily="34" charset="0"/>
                  </a:rPr>
                  <a:t>↑</a:t>
                </a:r>
              </a:p>
            </p:txBody>
          </p:sp>
        </p:grpSp>
        <p:sp>
          <p:nvSpPr>
            <p:cNvPr id="39" name="모서리가 둥근 직사각형 38"/>
            <p:cNvSpPr/>
            <p:nvPr/>
          </p:nvSpPr>
          <p:spPr>
            <a:xfrm>
              <a:off x="5809499" y="3925147"/>
              <a:ext cx="392429" cy="201930"/>
            </a:xfrm>
            <a:prstGeom prst="roundRect">
              <a:avLst>
                <a:gd name="adj" fmla="val 4182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1 </a:t>
              </a:r>
              <a:r>
                <a:rPr lang="ko-KR" altLang="en-US" sz="1200" b="1" dirty="0">
                  <a:solidFill>
                    <a:schemeClr val="bg1"/>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1853108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13659" y="3133793"/>
            <a:ext cx="8341825"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Quản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lý</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phiên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bản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là</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gì</a:t>
            </a:r>
            <a:r>
              <a:rPr kumimoji="1" lang="en-US" altLang="ko-KR" sz="3200" b="1" dirty="0">
                <a:solidFill>
                  <a:prstClr val="black"/>
                </a:solidFill>
                <a:latin typeface="iCiel Samsung Sharp Sans Regular" pitchFamily="2" charset="77"/>
                <a:cs typeface="iCiel Samsung Sharp Sans Regular" pitchFamily="2" charset="77"/>
              </a:rPr>
              <a:t>?</a:t>
            </a:r>
          </a:p>
        </p:txBody>
      </p:sp>
      <p:sp>
        <p:nvSpPr>
          <p:cNvPr id="21" name="직사각형 133">
            <a:extLst>
              <a:ext uri="{FF2B5EF4-FFF2-40B4-BE49-F238E27FC236}">
                <a16:creationId xmlns:a16="http://schemas.microsoft.com/office/drawing/2014/main" id="{F30E60FD-5340-4E90-99F1-BB9E55EB305D}"/>
              </a:ext>
            </a:extLst>
          </p:cNvPr>
          <p:cNvSpPr/>
          <p:nvPr/>
        </p:nvSpPr>
        <p:spPr>
          <a:xfrm>
            <a:off x="991272"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6" name="그룹 5">
            <a:extLst>
              <a:ext uri="{FF2B5EF4-FFF2-40B4-BE49-F238E27FC236}">
                <a16:creationId xmlns:a16="http://schemas.microsoft.com/office/drawing/2014/main" id="{8F068639-CBE7-4A9A-8B60-14CDE10B0FC3}"/>
              </a:ext>
            </a:extLst>
          </p:cNvPr>
          <p:cNvGrpSpPr/>
          <p:nvPr/>
        </p:nvGrpSpPr>
        <p:grpSpPr>
          <a:xfrm>
            <a:off x="1052896" y="3923539"/>
            <a:ext cx="5700472" cy="1137475"/>
            <a:chOff x="1051307" y="3923538"/>
            <a:chExt cx="5700472" cy="1137475"/>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3924711"/>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white">
                      <a:lumMod val="65000"/>
                    </a:prstClr>
                  </a:solidFill>
                  <a:latin typeface="SamsungOne-400" panose="020B0503030303020204" pitchFamily="34" charset="0"/>
                </a:rPr>
                <a:t>1.1. </a:t>
              </a:r>
              <a:r>
                <a:rPr kumimoji="1" lang="en-US" altLang="ko-KR" sz="1799" dirty="0" err="1">
                  <a:solidFill>
                    <a:prstClr val="white">
                      <a:lumMod val="65000"/>
                    </a:prstClr>
                  </a:solidFill>
                  <a:latin typeface="SamsungOne-400" panose="020B0503030303020204" pitchFamily="34" charset="0"/>
                </a:rPr>
                <a:t>Giới</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thiệu</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về</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tính</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năng</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Quản</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lý</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phiên</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bản</a:t>
              </a:r>
              <a:endParaRPr kumimoji="1" lang="en-US" altLang="ko-KR" sz="1799" dirty="0">
                <a:solidFill>
                  <a:prstClr val="white">
                    <a:lumMod val="65000"/>
                  </a:prstClr>
                </a:solidFill>
                <a:latin typeface="SamsungOne-400" panose="020B05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392353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128" y="4354408"/>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rPr>
                <a:t>1.2. </a:t>
              </a:r>
              <a:r>
                <a:rPr kumimoji="1" lang="en-US" altLang="ko-KR" sz="1799" dirty="0" err="1">
                  <a:solidFill>
                    <a:prstClr val="black">
                      <a:lumMod val="75000"/>
                      <a:lumOff val="25000"/>
                    </a:prstClr>
                  </a:solidFill>
                  <a:latin typeface="SamsungOne-700" panose="020B0803030303020204" pitchFamily="34" charset="0"/>
                </a:rPr>
                <a:t>Phân</a:t>
              </a:r>
              <a:r>
                <a:rPr kumimoji="1" lang="en-US" altLang="ko-KR" sz="1799" dirty="0">
                  <a:solidFill>
                    <a:prstClr val="black">
                      <a:lumMod val="75000"/>
                      <a:lumOff val="25000"/>
                    </a:prstClr>
                  </a:solidFill>
                  <a:latin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rPr>
                <a:t>loại</a:t>
              </a:r>
              <a:r>
                <a:rPr kumimoji="1" lang="en-US" altLang="ko-KR" sz="1799" dirty="0">
                  <a:solidFill>
                    <a:prstClr val="black">
                      <a:lumMod val="75000"/>
                      <a:lumOff val="25000"/>
                    </a:prstClr>
                  </a:solidFill>
                  <a:latin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rPr>
                <a:t>Quản</a:t>
              </a:r>
              <a:r>
                <a:rPr kumimoji="1" lang="en-US" altLang="ko-KR" sz="1799" dirty="0">
                  <a:solidFill>
                    <a:prstClr val="black">
                      <a:lumMod val="75000"/>
                      <a:lumOff val="25000"/>
                    </a:prstClr>
                  </a:solidFill>
                  <a:latin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rPr>
                <a:t>lý</a:t>
              </a:r>
              <a:r>
                <a:rPr kumimoji="1" lang="en-US" altLang="ko-KR" sz="1799" dirty="0">
                  <a:solidFill>
                    <a:prstClr val="black">
                      <a:lumMod val="75000"/>
                      <a:lumOff val="25000"/>
                    </a:prstClr>
                  </a:solidFill>
                  <a:latin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rPr>
                <a:t>phiên</a:t>
              </a:r>
              <a:r>
                <a:rPr kumimoji="1" lang="en-US" altLang="ko-KR" sz="1799" dirty="0">
                  <a:solidFill>
                    <a:prstClr val="black">
                      <a:lumMod val="75000"/>
                      <a:lumOff val="25000"/>
                    </a:prstClr>
                  </a:solidFill>
                  <a:latin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rPr>
                <a:t>bản</a:t>
              </a:r>
              <a:r>
                <a:rPr kumimoji="1" lang="en-US" altLang="ko-KR" sz="1799" dirty="0">
                  <a:solidFill>
                    <a:prstClr val="black">
                      <a:lumMod val="75000"/>
                      <a:lumOff val="25000"/>
                    </a:prstClr>
                  </a:solidFill>
                  <a:latin typeface="SamsungOne-700" panose="020B0803030303020204" pitchFamily="34" charset="0"/>
                </a:rPr>
                <a:t> </a:t>
              </a: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353234"/>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28" name="Group 2">
              <a:extLst>
                <a:ext uri="{FF2B5EF4-FFF2-40B4-BE49-F238E27FC236}">
                  <a16:creationId xmlns:a16="http://schemas.microsoft.com/office/drawing/2014/main" id="{5DD676FB-B4EE-42C9-A471-E6CF497FCB25}"/>
                </a:ext>
              </a:extLst>
            </p:cNvPr>
            <p:cNvGrpSpPr/>
            <p:nvPr/>
          </p:nvGrpSpPr>
          <p:grpSpPr>
            <a:xfrm>
              <a:off x="1051307" y="4782930"/>
              <a:ext cx="5700472" cy="278083"/>
              <a:chOff x="571500" y="5165783"/>
              <a:chExt cx="5702300" cy="278172"/>
            </a:xfrm>
          </p:grpSpPr>
          <p:sp>
            <p:nvSpPr>
              <p:cNvPr id="2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Lợi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ích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sử</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dụng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năng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Quản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lý</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phiên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bản</a:t>
                </a:r>
                <a:endParaRPr kumimoji="1" lang="en-US" altLang="ko-KR" sz="1799" dirty="0">
                  <a:solidFill>
                    <a:prstClr val="white">
                      <a:lumMod val="65000"/>
                    </a:prstClr>
                  </a:solidFill>
                  <a:latin typeface="SamsungOne-400" panose="020B0503030303020204" pitchFamily="34" charset="0"/>
                </a:endParaRPr>
              </a:p>
            </p:txBody>
          </p:sp>
          <p:sp>
            <p:nvSpPr>
              <p:cNvPr id="3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7558331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GitHub Desktop (7/11)</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a:t>
              </a: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39" y="2151507"/>
            <a:ext cx="8640069"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GitHub Repository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xem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push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file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test.txt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xóa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sang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chưa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Lần này thao tác ngược lại, nhấp 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pen icon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chỉnh sửa nội dung của Kho lưu trữ GitHub và kiểm tra trên máy cục bộ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2" name="그룹 1"/>
          <p:cNvGrpSpPr/>
          <p:nvPr/>
        </p:nvGrpSpPr>
        <p:grpSpPr>
          <a:xfrm>
            <a:off x="702938" y="3229979"/>
            <a:ext cx="8640069" cy="3088772"/>
            <a:chOff x="702939" y="3059652"/>
            <a:chExt cx="6693728" cy="2392967"/>
          </a:xfrm>
        </p:grpSpPr>
        <p:pic>
          <p:nvPicPr>
            <p:cNvPr id="17" name="그림 16" descr="텍스트, 스크린샷, 모니터, 검은색이(가) 표시된 사진&#10;&#10;자동 생성된 설명">
              <a:extLst>
                <a:ext uri="{FF2B5EF4-FFF2-40B4-BE49-F238E27FC236}">
                  <a16:creationId xmlns:a16="http://schemas.microsoft.com/office/drawing/2014/main" id="{4B7B554D-6C69-4E6B-A8A9-CF9751B8C96F}"/>
                </a:ext>
              </a:extLst>
            </p:cNvPr>
            <p:cNvPicPr>
              <a:picLocks noChangeAspect="1"/>
            </p:cNvPicPr>
            <p:nvPr/>
          </p:nvPicPr>
          <p:blipFill>
            <a:blip r:embed="rId3"/>
            <a:stretch>
              <a:fillRect/>
            </a:stretch>
          </p:blipFill>
          <p:spPr>
            <a:xfrm>
              <a:off x="702939" y="3059652"/>
              <a:ext cx="6693728" cy="2392967"/>
            </a:xfrm>
            <a:prstGeom prst="rect">
              <a:avLst/>
            </a:prstGeom>
          </p:spPr>
        </p:pic>
        <p:sp>
          <p:nvSpPr>
            <p:cNvPr id="12" name="직사각형 11">
              <a:extLst>
                <a:ext uri="{FF2B5EF4-FFF2-40B4-BE49-F238E27FC236}">
                  <a16:creationId xmlns:a16="http://schemas.microsoft.com/office/drawing/2014/main" id="{3DC7BFBE-DD7A-014F-ACF4-F40C6409AECC}"/>
                </a:ext>
              </a:extLst>
            </p:cNvPr>
            <p:cNvSpPr/>
            <p:nvPr/>
          </p:nvSpPr>
          <p:spPr>
            <a:xfrm>
              <a:off x="7068193" y="4585850"/>
              <a:ext cx="225141" cy="2179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38957182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GitHub Desktop (8/11)</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a:t>
              </a: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39" y="2151507"/>
            <a:ext cx="8640069"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commit changes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file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README.md</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2" name="그룹 1"/>
          <p:cNvGrpSpPr/>
          <p:nvPr/>
        </p:nvGrpSpPr>
        <p:grpSpPr>
          <a:xfrm>
            <a:off x="712182" y="2509510"/>
            <a:ext cx="8513561" cy="3704090"/>
            <a:chOff x="712182" y="2509510"/>
            <a:chExt cx="7156839" cy="3113806"/>
          </a:xfrm>
        </p:grpSpPr>
        <p:pic>
          <p:nvPicPr>
            <p:cNvPr id="11" name="그림 10" descr="텍스트, 스크린샷, 모니터, 실내이(가) 표시된 사진&#10;&#10;자동 생성된 설명">
              <a:extLst>
                <a:ext uri="{FF2B5EF4-FFF2-40B4-BE49-F238E27FC236}">
                  <a16:creationId xmlns:a16="http://schemas.microsoft.com/office/drawing/2014/main" id="{B6A52F5B-8047-4D18-BCF0-420E5F980547}"/>
                </a:ext>
              </a:extLst>
            </p:cNvPr>
            <p:cNvPicPr>
              <a:picLocks noChangeAspect="1"/>
            </p:cNvPicPr>
            <p:nvPr/>
          </p:nvPicPr>
          <p:blipFill>
            <a:blip r:embed="rId3"/>
            <a:stretch>
              <a:fillRect/>
            </a:stretch>
          </p:blipFill>
          <p:spPr>
            <a:xfrm>
              <a:off x="712182" y="2509510"/>
              <a:ext cx="7156839" cy="3113806"/>
            </a:xfrm>
            <a:prstGeom prst="rect">
              <a:avLst/>
            </a:prstGeom>
          </p:spPr>
        </p:pic>
        <p:sp>
          <p:nvSpPr>
            <p:cNvPr id="12" name="직사각형 11">
              <a:extLst>
                <a:ext uri="{FF2B5EF4-FFF2-40B4-BE49-F238E27FC236}">
                  <a16:creationId xmlns:a16="http://schemas.microsoft.com/office/drawing/2014/main" id="{BF804EE3-75F6-47B1-A9A4-D47DBC892D2A}"/>
                </a:ext>
              </a:extLst>
            </p:cNvPr>
            <p:cNvSpPr/>
            <p:nvPr/>
          </p:nvSpPr>
          <p:spPr>
            <a:xfrm>
              <a:off x="940111" y="3096820"/>
              <a:ext cx="954804" cy="356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 name="직사각형 12">
              <a:extLst>
                <a:ext uri="{FF2B5EF4-FFF2-40B4-BE49-F238E27FC236}">
                  <a16:creationId xmlns:a16="http://schemas.microsoft.com/office/drawing/2014/main" id="{5F83355C-C596-43CB-B41F-803769794D41}"/>
                </a:ext>
              </a:extLst>
            </p:cNvPr>
            <p:cNvSpPr/>
            <p:nvPr/>
          </p:nvSpPr>
          <p:spPr>
            <a:xfrm>
              <a:off x="1347258" y="5341542"/>
              <a:ext cx="777004" cy="1722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7" name="그룹 16"/>
          <p:cNvGrpSpPr/>
          <p:nvPr/>
        </p:nvGrpSpPr>
        <p:grpSpPr>
          <a:xfrm>
            <a:off x="868176" y="5050712"/>
            <a:ext cx="1410710" cy="803988"/>
            <a:chOff x="3220216" y="3620692"/>
            <a:chExt cx="1410710" cy="803988"/>
          </a:xfrm>
        </p:grpSpPr>
        <p:sp>
          <p:nvSpPr>
            <p:cNvPr id="18" name="직사각형 17"/>
            <p:cNvSpPr/>
            <p:nvPr/>
          </p:nvSpPr>
          <p:spPr>
            <a:xfrm>
              <a:off x="3220216" y="3620692"/>
              <a:ext cx="1410710"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Commit changes</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19" name="직선 화살표 연결선 18"/>
            <p:cNvCxnSpPr/>
            <p:nvPr/>
          </p:nvCxnSpPr>
          <p:spPr>
            <a:xfrm>
              <a:off x="3718560" y="3875946"/>
              <a:ext cx="184703" cy="54873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그룹 6"/>
          <p:cNvGrpSpPr/>
          <p:nvPr/>
        </p:nvGrpSpPr>
        <p:grpSpPr>
          <a:xfrm>
            <a:off x="2119126" y="2983534"/>
            <a:ext cx="1681848" cy="666186"/>
            <a:chOff x="2119126" y="2983534"/>
            <a:chExt cx="1681848" cy="666186"/>
          </a:xfrm>
        </p:grpSpPr>
        <p:sp>
          <p:nvSpPr>
            <p:cNvPr id="20" name="직사각형 19"/>
            <p:cNvSpPr/>
            <p:nvPr/>
          </p:nvSpPr>
          <p:spPr>
            <a:xfrm>
              <a:off x="2390264" y="2983534"/>
              <a:ext cx="1410710" cy="66618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342900" indent="-342900">
                <a:buAutoNum type="arabicPlain"/>
              </a:pPr>
              <a:r>
                <a:rPr lang="en-US" altLang="ko-KR" sz="1300" b="1" dirty="0">
                  <a:solidFill>
                    <a:schemeClr val="bg1"/>
                  </a:solidFill>
                  <a:latin typeface="SamsungOne-400" panose="020B0503030303020204" pitchFamily="34" charset="0"/>
                  <a:ea typeface="SamsungOne-400" panose="020B0503030303020204" pitchFamily="34" charset="0"/>
                </a:rPr>
                <a:t># example2</a:t>
              </a:r>
            </a:p>
            <a:p>
              <a:pPr>
                <a:buAutoNum type="arabicPlain"/>
              </a:pPr>
              <a:r>
                <a:rPr lang="en-US" altLang="ko-KR" sz="1300" b="1" dirty="0">
                  <a:solidFill>
                    <a:schemeClr val="bg1"/>
                  </a:solidFill>
                  <a:latin typeface="SamsungOne-400" panose="020B0503030303020204" pitchFamily="34" charset="0"/>
                  <a:ea typeface="SamsungOne-400" panose="020B0503030303020204" pitchFamily="34" charset="0"/>
                </a:rPr>
                <a:t> </a:t>
              </a:r>
              <a:br>
                <a:rPr lang="en-US" altLang="ko-KR" sz="1300" b="1" dirty="0">
                  <a:solidFill>
                    <a:schemeClr val="bg1"/>
                  </a:solidFill>
                  <a:latin typeface="SamsungOne-400" panose="020B0503030303020204" pitchFamily="34" charset="0"/>
                  <a:ea typeface="SamsungOne-400" panose="020B0503030303020204" pitchFamily="34" charset="0"/>
                </a:rPr>
              </a:br>
              <a:r>
                <a:rPr lang="en-US" altLang="ko-KR" sz="1300" b="1" dirty="0">
                  <a:solidFill>
                    <a:schemeClr val="bg1"/>
                  </a:solidFill>
                  <a:latin typeface="SamsungOne-400" panose="020B0503030303020204" pitchFamily="34" charset="0"/>
                  <a:ea typeface="SamsungOne-400" panose="020B0503030303020204" pitchFamily="34" charset="0"/>
                </a:rPr>
                <a:t>3      ## edited!</a:t>
              </a:r>
            </a:p>
          </p:txBody>
        </p:sp>
        <p:cxnSp>
          <p:nvCxnSpPr>
            <p:cNvPr id="6" name="직선 화살표 연결선 5"/>
            <p:cNvCxnSpPr/>
            <p:nvPr/>
          </p:nvCxnSpPr>
          <p:spPr>
            <a:xfrm flipH="1">
              <a:off x="2119126" y="3405190"/>
              <a:ext cx="271138" cy="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73290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GitHub Desktop (9/11)</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a:t>
              </a: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5803200" y="2248329"/>
            <a:ext cx="3732686"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Kiểm tra xem nó đã được chỉnh sửa thành công trên Kho lưu trữ GitHub chưa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Nạp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(Fetch)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kiểm tra thay đổi vì kho lưu trữ cục bộ sẽ không được chỉnh sửa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2" name="그룹 1">
            <a:extLst>
              <a:ext uri="{FF2B5EF4-FFF2-40B4-BE49-F238E27FC236}">
                <a16:creationId xmlns:a16="http://schemas.microsoft.com/office/drawing/2014/main" id="{024A7D5A-6002-4226-A5E9-BE000F996CE3}"/>
              </a:ext>
            </a:extLst>
          </p:cNvPr>
          <p:cNvGrpSpPr/>
          <p:nvPr/>
        </p:nvGrpSpPr>
        <p:grpSpPr>
          <a:xfrm>
            <a:off x="559817" y="2248329"/>
            <a:ext cx="5130697" cy="3876835"/>
            <a:chOff x="702939" y="2837710"/>
            <a:chExt cx="4246507" cy="3208727"/>
          </a:xfrm>
        </p:grpSpPr>
        <p:pic>
          <p:nvPicPr>
            <p:cNvPr id="17" name="그림 16">
              <a:extLst>
                <a:ext uri="{FF2B5EF4-FFF2-40B4-BE49-F238E27FC236}">
                  <a16:creationId xmlns:a16="http://schemas.microsoft.com/office/drawing/2014/main" id="{BE8BE602-936F-42FF-AB09-F85F0F3EAD33}"/>
                </a:ext>
              </a:extLst>
            </p:cNvPr>
            <p:cNvPicPr>
              <a:picLocks noChangeAspect="1"/>
            </p:cNvPicPr>
            <p:nvPr/>
          </p:nvPicPr>
          <p:blipFill>
            <a:blip r:embed="rId3"/>
            <a:stretch>
              <a:fillRect/>
            </a:stretch>
          </p:blipFill>
          <p:spPr>
            <a:xfrm>
              <a:off x="702939" y="2837710"/>
              <a:ext cx="4246507" cy="2007056"/>
            </a:xfrm>
            <a:prstGeom prst="rect">
              <a:avLst/>
            </a:prstGeom>
          </p:spPr>
        </p:pic>
        <p:grpSp>
          <p:nvGrpSpPr>
            <p:cNvPr id="18" name="그룹 17">
              <a:extLst>
                <a:ext uri="{FF2B5EF4-FFF2-40B4-BE49-F238E27FC236}">
                  <a16:creationId xmlns:a16="http://schemas.microsoft.com/office/drawing/2014/main" id="{F836AF10-C10C-4EE4-A91C-3CF98361506A}"/>
                </a:ext>
              </a:extLst>
            </p:cNvPr>
            <p:cNvGrpSpPr/>
            <p:nvPr/>
          </p:nvGrpSpPr>
          <p:grpSpPr>
            <a:xfrm>
              <a:off x="702939" y="4919360"/>
              <a:ext cx="4246507" cy="1127077"/>
              <a:chOff x="4846418" y="4550121"/>
              <a:chExt cx="4496591" cy="1193453"/>
            </a:xfrm>
          </p:grpSpPr>
          <p:pic>
            <p:nvPicPr>
              <p:cNvPr id="19" name="그림 18" descr="텍스트이(가) 표시된 사진&#10;&#10;자동 생성된 설명">
                <a:extLst>
                  <a:ext uri="{FF2B5EF4-FFF2-40B4-BE49-F238E27FC236}">
                    <a16:creationId xmlns:a16="http://schemas.microsoft.com/office/drawing/2014/main" id="{3643E0F9-5218-4369-82A7-24EAC4EF2FCB}"/>
                  </a:ext>
                </a:extLst>
              </p:cNvPr>
              <p:cNvPicPr>
                <a:picLocks noChangeAspect="1"/>
              </p:cNvPicPr>
              <p:nvPr/>
            </p:nvPicPr>
            <p:blipFill>
              <a:blip r:embed="rId4"/>
              <a:stretch>
                <a:fillRect/>
              </a:stretch>
            </p:blipFill>
            <p:spPr>
              <a:xfrm>
                <a:off x="4846418" y="4550121"/>
                <a:ext cx="4496591" cy="1193453"/>
              </a:xfrm>
              <a:prstGeom prst="rect">
                <a:avLst/>
              </a:prstGeom>
            </p:spPr>
          </p:pic>
          <p:sp>
            <p:nvSpPr>
              <p:cNvPr id="20" name="직사각형 19">
                <a:extLst>
                  <a:ext uri="{FF2B5EF4-FFF2-40B4-BE49-F238E27FC236}">
                    <a16:creationId xmlns:a16="http://schemas.microsoft.com/office/drawing/2014/main" id="{38B2252E-45AB-4AB2-A5D0-534D2002AC2C}"/>
                  </a:ext>
                </a:extLst>
              </p:cNvPr>
              <p:cNvSpPr/>
              <p:nvPr/>
            </p:nvSpPr>
            <p:spPr>
              <a:xfrm>
                <a:off x="7094713" y="4724800"/>
                <a:ext cx="983566"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5" name="그룹 4"/>
          <p:cNvGrpSpPr/>
          <p:nvPr/>
        </p:nvGrpSpPr>
        <p:grpSpPr>
          <a:xfrm>
            <a:off x="3682118" y="4034790"/>
            <a:ext cx="2762250" cy="914400"/>
            <a:chOff x="3825240" y="4034790"/>
            <a:chExt cx="2762250" cy="914400"/>
          </a:xfrm>
        </p:grpSpPr>
        <p:grpSp>
          <p:nvGrpSpPr>
            <p:cNvPr id="21" name="그룹 20"/>
            <p:cNvGrpSpPr/>
            <p:nvPr/>
          </p:nvGrpSpPr>
          <p:grpSpPr>
            <a:xfrm>
              <a:off x="3825240" y="4034790"/>
              <a:ext cx="2762250" cy="914400"/>
              <a:chOff x="3017360" y="3398878"/>
              <a:chExt cx="2762250" cy="914400"/>
            </a:xfrm>
          </p:grpSpPr>
          <p:sp>
            <p:nvSpPr>
              <p:cNvPr id="22" name="직사각형 21"/>
              <p:cNvSpPr/>
              <p:nvPr/>
            </p:nvSpPr>
            <p:spPr>
              <a:xfrm>
                <a:off x="3308610" y="3398878"/>
                <a:ext cx="2471000" cy="489736"/>
              </a:xfrm>
              <a:prstGeom prst="rect">
                <a:avLst/>
              </a:prstGeom>
              <a:solidFill>
                <a:srgbClr val="1D2125"/>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266700"/>
                <a:r>
                  <a:rPr lang="en-US" altLang="ko-KR" sz="1300" b="1" dirty="0">
                    <a:solidFill>
                      <a:schemeClr val="bg1"/>
                    </a:solidFill>
                    <a:latin typeface="SamsungOne-400" panose="020B0503030303020204" pitchFamily="34" charset="0"/>
                    <a:ea typeface="SamsungOne-400" panose="020B0503030303020204" pitchFamily="34" charset="0"/>
                  </a:rPr>
                  <a:t>Fetch origin</a:t>
                </a:r>
              </a:p>
              <a:p>
                <a:pPr marL="266700"/>
                <a:r>
                  <a:rPr lang="en-US" altLang="ko-KR" sz="1300" b="1" dirty="0">
                    <a:solidFill>
                      <a:schemeClr val="tx1">
                        <a:lumMod val="50000"/>
                        <a:lumOff val="50000"/>
                      </a:schemeClr>
                    </a:solidFill>
                    <a:latin typeface="SamsungOne-400" panose="020B0503030303020204" pitchFamily="34" charset="0"/>
                    <a:ea typeface="SamsungOne-400" panose="020B0503030303020204" pitchFamily="34" charset="0"/>
                  </a:rPr>
                  <a:t>Last fetched 8 minutes age</a:t>
                </a:r>
                <a:endParaRPr lang="ko-KR" altLang="en-US" sz="1300" b="1" dirty="0">
                  <a:solidFill>
                    <a:schemeClr val="tx1">
                      <a:lumMod val="50000"/>
                      <a:lumOff val="50000"/>
                    </a:schemeClr>
                  </a:solidFill>
                  <a:latin typeface="SamsungOne-400" panose="020B0503030303020204" pitchFamily="34" charset="0"/>
                  <a:ea typeface="SamsungOne-400" panose="020B0503030303020204" pitchFamily="34" charset="0"/>
                </a:endParaRPr>
              </a:p>
            </p:txBody>
          </p:sp>
          <p:cxnSp>
            <p:nvCxnSpPr>
              <p:cNvPr id="25" name="직선 화살표 연결선 24"/>
              <p:cNvCxnSpPr/>
              <p:nvPr/>
            </p:nvCxnSpPr>
            <p:spPr>
              <a:xfrm flipH="1">
                <a:off x="3017360" y="3888614"/>
                <a:ext cx="291250" cy="42466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pic>
          <p:nvPicPr>
            <p:cNvPr id="26" name="그림 25" descr="텍스트이(가) 표시된 사진&#10;&#10;자동 생성된 설명">
              <a:extLst>
                <a:ext uri="{FF2B5EF4-FFF2-40B4-BE49-F238E27FC236}">
                  <a16:creationId xmlns:a16="http://schemas.microsoft.com/office/drawing/2014/main" id="{3643E0F9-5218-4369-82A7-24EAC4EF2FCB}"/>
                </a:ext>
              </a:extLst>
            </p:cNvPr>
            <p:cNvPicPr>
              <a:picLocks noChangeAspect="1"/>
            </p:cNvPicPr>
            <p:nvPr/>
          </p:nvPicPr>
          <p:blipFill rotWithShape="1">
            <a:blip r:embed="rId4"/>
            <a:srcRect l="50459" t="15881" r="46867" b="74609"/>
            <a:stretch/>
          </p:blipFill>
          <p:spPr>
            <a:xfrm>
              <a:off x="4154804" y="4125367"/>
              <a:ext cx="305559" cy="288517"/>
            </a:xfrm>
            <a:prstGeom prst="rect">
              <a:avLst/>
            </a:prstGeom>
          </p:spPr>
        </p:pic>
      </p:grpSp>
    </p:spTree>
    <p:extLst>
      <p:ext uri="{BB962C8B-B14F-4D97-AF65-F5344CB8AC3E}">
        <p14:creationId xmlns:p14="http://schemas.microsoft.com/office/powerpoint/2010/main" val="28518123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GitHub Desktop (10/11)</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a:t>
              </a: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5796000" y="2950707"/>
            <a:ext cx="3814531" cy="1648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Sau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nạp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chương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Origin.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vẫn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thấy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No local changes.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Pull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file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README.md</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được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Kho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lưu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cục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nút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Pull origin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21" name="그룹 20">
            <a:extLst>
              <a:ext uri="{FF2B5EF4-FFF2-40B4-BE49-F238E27FC236}">
                <a16:creationId xmlns:a16="http://schemas.microsoft.com/office/drawing/2014/main" id="{CA65E06B-BE8B-4FD6-8FC1-0B4BA9D0D7DD}"/>
              </a:ext>
            </a:extLst>
          </p:cNvPr>
          <p:cNvGrpSpPr/>
          <p:nvPr/>
        </p:nvGrpSpPr>
        <p:grpSpPr>
          <a:xfrm>
            <a:off x="559817" y="2222730"/>
            <a:ext cx="5111310" cy="3507031"/>
            <a:chOff x="4649313" y="2508834"/>
            <a:chExt cx="4693695" cy="3220492"/>
          </a:xfrm>
        </p:grpSpPr>
        <p:pic>
          <p:nvPicPr>
            <p:cNvPr id="22" name="그림 21" descr="텍스트, 스크린샷, 모니터, 검은색이(가) 표시된 사진&#10;&#10;자동 생성된 설명">
              <a:extLst>
                <a:ext uri="{FF2B5EF4-FFF2-40B4-BE49-F238E27FC236}">
                  <a16:creationId xmlns:a16="http://schemas.microsoft.com/office/drawing/2014/main" id="{1F4E5024-A81E-4923-91D0-03C05193C96C}"/>
                </a:ext>
              </a:extLst>
            </p:cNvPr>
            <p:cNvPicPr>
              <a:picLocks noChangeAspect="1"/>
            </p:cNvPicPr>
            <p:nvPr/>
          </p:nvPicPr>
          <p:blipFill>
            <a:blip r:embed="rId3"/>
            <a:stretch>
              <a:fillRect/>
            </a:stretch>
          </p:blipFill>
          <p:spPr>
            <a:xfrm>
              <a:off x="4649313" y="2508834"/>
              <a:ext cx="4693695" cy="3220492"/>
            </a:xfrm>
            <a:prstGeom prst="rect">
              <a:avLst/>
            </a:prstGeom>
          </p:spPr>
        </p:pic>
        <p:sp>
          <p:nvSpPr>
            <p:cNvPr id="25" name="직사각형 24">
              <a:extLst>
                <a:ext uri="{FF2B5EF4-FFF2-40B4-BE49-F238E27FC236}">
                  <a16:creationId xmlns:a16="http://schemas.microsoft.com/office/drawing/2014/main" id="{2DA6E10C-46E5-43F6-88D0-0DC44D43165A}"/>
                </a:ext>
              </a:extLst>
            </p:cNvPr>
            <p:cNvSpPr/>
            <p:nvPr/>
          </p:nvSpPr>
          <p:spPr>
            <a:xfrm>
              <a:off x="6209680" y="3644559"/>
              <a:ext cx="2820019" cy="5083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6" name="직사각형 25">
              <a:extLst>
                <a:ext uri="{FF2B5EF4-FFF2-40B4-BE49-F238E27FC236}">
                  <a16:creationId xmlns:a16="http://schemas.microsoft.com/office/drawing/2014/main" id="{5D92CC7C-41CB-4C97-85B1-EA4F7C666329}"/>
                </a:ext>
              </a:extLst>
            </p:cNvPr>
            <p:cNvSpPr/>
            <p:nvPr/>
          </p:nvSpPr>
          <p:spPr>
            <a:xfrm>
              <a:off x="6996160" y="2645195"/>
              <a:ext cx="1138190" cy="2856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8" name="그룹 7"/>
          <p:cNvGrpSpPr/>
          <p:nvPr/>
        </p:nvGrpSpPr>
        <p:grpSpPr>
          <a:xfrm>
            <a:off x="4354930" y="2340734"/>
            <a:ext cx="3291274" cy="442700"/>
            <a:chOff x="4354930" y="2340734"/>
            <a:chExt cx="3291274" cy="442700"/>
          </a:xfrm>
        </p:grpSpPr>
        <p:grpSp>
          <p:nvGrpSpPr>
            <p:cNvPr id="2" name="그룹 1"/>
            <p:cNvGrpSpPr/>
            <p:nvPr/>
          </p:nvGrpSpPr>
          <p:grpSpPr>
            <a:xfrm>
              <a:off x="4935510" y="2340734"/>
              <a:ext cx="2710694" cy="442700"/>
              <a:chOff x="3380070" y="3796912"/>
              <a:chExt cx="2710694" cy="442700"/>
            </a:xfrm>
          </p:grpSpPr>
          <p:sp>
            <p:nvSpPr>
              <p:cNvPr id="35" name="직사각형 34"/>
              <p:cNvSpPr/>
              <p:nvPr/>
            </p:nvSpPr>
            <p:spPr>
              <a:xfrm>
                <a:off x="3380070" y="3796912"/>
                <a:ext cx="2710694" cy="442700"/>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209550"/>
                <a:r>
                  <a:rPr lang="en-US" altLang="ko-KR" sz="1300" b="1" dirty="0">
                    <a:solidFill>
                      <a:schemeClr val="bg1"/>
                    </a:solidFill>
                    <a:latin typeface="SamsungOne-400" panose="020B0503030303020204" pitchFamily="34" charset="0"/>
                    <a:ea typeface="SamsungOne-400" panose="020B0503030303020204" pitchFamily="34" charset="0"/>
                  </a:rPr>
                  <a:t>Push origin</a:t>
                </a:r>
              </a:p>
              <a:p>
                <a:pPr marL="209550"/>
                <a:r>
                  <a:rPr lang="en-US" altLang="ko-KR" sz="1300" b="1" dirty="0">
                    <a:solidFill>
                      <a:schemeClr val="tx1">
                        <a:lumMod val="50000"/>
                        <a:lumOff val="50000"/>
                      </a:schemeClr>
                    </a:solidFill>
                    <a:latin typeface="SamsungOne-400" panose="020B0503030303020204" pitchFamily="34" charset="0"/>
                    <a:ea typeface="SamsungOne-400" panose="020B0503030303020204" pitchFamily="34" charset="0"/>
                  </a:rPr>
                  <a:t>Last fetched just now</a:t>
                </a:r>
                <a:endParaRPr lang="ko-KR" altLang="en-US" sz="1300" b="1" dirty="0">
                  <a:solidFill>
                    <a:schemeClr val="tx1">
                      <a:lumMod val="50000"/>
                      <a:lumOff val="50000"/>
                    </a:schemeClr>
                  </a:solidFill>
                  <a:latin typeface="SamsungOne-400" panose="020B0503030303020204" pitchFamily="34" charset="0"/>
                  <a:ea typeface="SamsungOne-400" panose="020B0503030303020204" pitchFamily="34" charset="0"/>
                </a:endParaRPr>
              </a:p>
            </p:txBody>
          </p:sp>
          <p:sp>
            <p:nvSpPr>
              <p:cNvPr id="34" name="TextBox 33"/>
              <p:cNvSpPr txBox="1"/>
              <p:nvPr/>
            </p:nvSpPr>
            <p:spPr>
              <a:xfrm>
                <a:off x="3382122" y="3821228"/>
                <a:ext cx="343364" cy="400110"/>
              </a:xfrm>
              <a:prstGeom prst="rect">
                <a:avLst/>
              </a:prstGeom>
              <a:noFill/>
            </p:spPr>
            <p:txBody>
              <a:bodyPr wrap="none" rtlCol="0">
                <a:spAutoFit/>
              </a:bodyPr>
              <a:lstStyle/>
              <a:p>
                <a:r>
                  <a:rPr lang="ko-KR" altLang="en-US" sz="2000" b="1" dirty="0">
                    <a:solidFill>
                      <a:schemeClr val="bg1"/>
                    </a:solidFill>
                    <a:latin typeface="SamsungOne-400" panose="020B0503030303020204" pitchFamily="34" charset="0"/>
                    <a:ea typeface="SamsungOne-400" panose="020B0503030303020204" pitchFamily="34" charset="0"/>
                  </a:rPr>
                  <a:t>↓</a:t>
                </a:r>
              </a:p>
            </p:txBody>
          </p:sp>
          <p:sp>
            <p:nvSpPr>
              <p:cNvPr id="32" name="모서리가 둥근 직사각형 31"/>
              <p:cNvSpPr/>
              <p:nvPr/>
            </p:nvSpPr>
            <p:spPr>
              <a:xfrm>
                <a:off x="5626619" y="3925147"/>
                <a:ext cx="392429" cy="201930"/>
              </a:xfrm>
              <a:prstGeom prst="roundRect">
                <a:avLst>
                  <a:gd name="adj" fmla="val 4182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1 </a:t>
                </a:r>
                <a:r>
                  <a:rPr lang="ko-KR" altLang="en-US" sz="1200" b="1" dirty="0">
                    <a:solidFill>
                      <a:schemeClr val="bg1"/>
                    </a:solidFill>
                    <a:latin typeface="SamsungOne-400" panose="020B0503030303020204" pitchFamily="34" charset="0"/>
                    <a:ea typeface="SamsungOne-400" panose="020B0503030303020204" pitchFamily="34" charset="0"/>
                  </a:rPr>
                  <a:t>↓</a:t>
                </a:r>
              </a:p>
            </p:txBody>
          </p:sp>
        </p:grpSp>
        <p:cxnSp>
          <p:nvCxnSpPr>
            <p:cNvPr id="6" name="직선 화살표 연결선 5"/>
            <p:cNvCxnSpPr>
              <a:endCxn id="26" idx="3"/>
            </p:cNvCxnSpPr>
            <p:nvPr/>
          </p:nvCxnSpPr>
          <p:spPr>
            <a:xfrm flipH="1">
              <a:off x="4354930" y="2526741"/>
              <a:ext cx="580580"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72336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GitHub Desktop (11/11)</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a:t>
              </a: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39" y="2151507"/>
            <a:ext cx="8753633"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Đi tới Kho lưu trữ cục bộ để kiểm tra file được đánh dấu. Nếu thao tác pull thành công, có thể thấy các sửa đổi đã được ánh xạ xong.
Như vậy, chúng ta đã học phương thức trực quan và đơn giản để Sử dụng GitHub Desktop và thử nghiệm với chức năng pull</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pic>
        <p:nvPicPr>
          <p:cNvPr id="17" name="그림 16">
            <a:extLst>
              <a:ext uri="{FF2B5EF4-FFF2-40B4-BE49-F238E27FC236}">
                <a16:creationId xmlns:a16="http://schemas.microsoft.com/office/drawing/2014/main" id="{68E3FEDE-E7B9-4324-8C50-BE02D33B29E4}"/>
              </a:ext>
            </a:extLst>
          </p:cNvPr>
          <p:cNvPicPr>
            <a:picLocks noChangeAspect="1"/>
          </p:cNvPicPr>
          <p:nvPr/>
        </p:nvPicPr>
        <p:blipFill>
          <a:blip r:embed="rId3"/>
          <a:stretch>
            <a:fillRect/>
          </a:stretch>
        </p:blipFill>
        <p:spPr>
          <a:xfrm>
            <a:off x="702939" y="3155984"/>
            <a:ext cx="4853921" cy="1161974"/>
          </a:xfrm>
          <a:prstGeom prst="rect">
            <a:avLst/>
          </a:prstGeom>
        </p:spPr>
      </p:pic>
    </p:spTree>
    <p:extLst>
      <p:ext uri="{BB962C8B-B14F-4D97-AF65-F5344CB8AC3E}">
        <p14:creationId xmlns:p14="http://schemas.microsoft.com/office/powerpoint/2010/main" val="31666013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39" y="2151507"/>
            <a:ext cx="853387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Sử dụng GitHub Desktop và Nhánh (Branch) trong môi trường Linux.
Sử dụng Nhánh để làm việc độc lập và quy trình sáp nhập vào Nhánh chính.
Sơ đồ bên dưới cho thấy luồng xử lý thực tế liên quan đến việc sử dụng Nhánh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40" name="그룹 39"/>
          <p:cNvGrpSpPr/>
          <p:nvPr/>
        </p:nvGrpSpPr>
        <p:grpSpPr>
          <a:xfrm>
            <a:off x="750014" y="3128348"/>
            <a:ext cx="8127413" cy="3402247"/>
            <a:chOff x="996731" y="3120728"/>
            <a:chExt cx="8127413" cy="3402247"/>
          </a:xfrm>
        </p:grpSpPr>
        <p:grpSp>
          <p:nvGrpSpPr>
            <p:cNvPr id="2" name="그룹 1"/>
            <p:cNvGrpSpPr/>
            <p:nvPr/>
          </p:nvGrpSpPr>
          <p:grpSpPr>
            <a:xfrm>
              <a:off x="996731" y="4099140"/>
              <a:ext cx="1426244" cy="1424543"/>
              <a:chOff x="996731" y="4099140"/>
              <a:chExt cx="1426244" cy="1424543"/>
            </a:xfrm>
          </p:grpSpPr>
          <p:sp>
            <p:nvSpPr>
              <p:cNvPr id="49" name="직사각형 48">
                <a:extLst>
                  <a:ext uri="{FF2B5EF4-FFF2-40B4-BE49-F238E27FC236}">
                    <a16:creationId xmlns:a16="http://schemas.microsoft.com/office/drawing/2014/main" id="{C3AB614F-F345-4137-ACD0-D18E790411DB}"/>
                  </a:ext>
                </a:extLst>
              </p:cNvPr>
              <p:cNvSpPr/>
              <p:nvPr/>
            </p:nvSpPr>
            <p:spPr>
              <a:xfrm>
                <a:off x="996731" y="4099140"/>
                <a:ext cx="1426244" cy="142454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vi-VN"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Kho lưu trữ GitHub</a:t>
                </a: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 (example1)</a:t>
                </a: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ko-KR" altLang="en-US" sz="1100" b="1" dirty="0">
                  <a:solidFill>
                    <a:schemeClr val="tx1"/>
                  </a:solidFill>
                  <a:latin typeface="SamsungOne-400" panose="020B0503030303020204" pitchFamily="34" charset="0"/>
                  <a:ea typeface="SamsungOne-400" panose="02020603020101020101"/>
                  <a:cs typeface="iCiel Samsung Sharp Sans Regular" pitchFamily="2" charset="77"/>
                </a:endParaRPr>
              </a:p>
            </p:txBody>
          </p:sp>
          <p:sp>
            <p:nvSpPr>
              <p:cNvPr id="50" name="직사각형 49">
                <a:extLst>
                  <a:ext uri="{FF2B5EF4-FFF2-40B4-BE49-F238E27FC236}">
                    <a16:creationId xmlns:a16="http://schemas.microsoft.com/office/drawing/2014/main" id="{9987FB2B-93F0-45CC-AFC7-515C3CDCE428}"/>
                  </a:ext>
                </a:extLst>
              </p:cNvPr>
              <p:cNvSpPr/>
              <p:nvPr/>
            </p:nvSpPr>
            <p:spPr>
              <a:xfrm>
                <a:off x="1115991" y="4648046"/>
                <a:ext cx="1173327" cy="73167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err="1">
                    <a:solidFill>
                      <a:schemeClr val="tx1"/>
                    </a:solidFill>
                    <a:latin typeface="SamsungOne-400" panose="020B0503030303020204" pitchFamily="34" charset="0"/>
                    <a:ea typeface="SamsungOne-400" panose="020B0503030303020204" pitchFamily="34" charset="0"/>
                    <a:cs typeface="iCiel Samsung Sharp Sans Regular" pitchFamily="2" charset="77"/>
                  </a:rPr>
                  <a:t>README.md</a:t>
                </a:r>
                <a:endParaRPr lang="ko-KR" altLang="en-US" sz="1200" b="1" dirty="0">
                  <a:solidFill>
                    <a:schemeClr val="tx1"/>
                  </a:solidFill>
                  <a:latin typeface="SamsungOne-400" panose="020B0503030303020204" pitchFamily="34" charset="0"/>
                  <a:ea typeface="SamsungOne-400" panose="02020603020101020101"/>
                  <a:cs typeface="iCiel Samsung Sharp Sans Regular" pitchFamily="2" charset="77"/>
                </a:endParaRPr>
              </a:p>
            </p:txBody>
          </p:sp>
        </p:grpSp>
        <p:sp>
          <p:nvSpPr>
            <p:cNvPr id="51" name="직사각형 50">
              <a:extLst>
                <a:ext uri="{FF2B5EF4-FFF2-40B4-BE49-F238E27FC236}">
                  <a16:creationId xmlns:a16="http://schemas.microsoft.com/office/drawing/2014/main" id="{6DA48CE3-1170-4E60-A51E-8E102ABDD701}"/>
                </a:ext>
              </a:extLst>
            </p:cNvPr>
            <p:cNvSpPr/>
            <p:nvPr/>
          </p:nvSpPr>
          <p:spPr>
            <a:xfrm>
              <a:off x="3368040" y="4105564"/>
              <a:ext cx="1760220" cy="142454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vi-VN"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Kho lưu trữ cục bộ
(Nhánh chính)</a:t>
              </a: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ko-KR" altLang="en-US"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p:txBody>
        </p:sp>
        <p:sp>
          <p:nvSpPr>
            <p:cNvPr id="52" name="직사각형 51">
              <a:extLst>
                <a:ext uri="{FF2B5EF4-FFF2-40B4-BE49-F238E27FC236}">
                  <a16:creationId xmlns:a16="http://schemas.microsoft.com/office/drawing/2014/main" id="{1B971DAD-1934-4225-ADAF-137E685CB6FC}"/>
                </a:ext>
              </a:extLst>
            </p:cNvPr>
            <p:cNvSpPr/>
            <p:nvPr/>
          </p:nvSpPr>
          <p:spPr>
            <a:xfrm>
              <a:off x="3480068" y="4603371"/>
              <a:ext cx="1549132" cy="45630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README.md</a:t>
              </a:r>
            </a:p>
            <a:p>
              <a:pPr algn="ctr"/>
              <a:r>
                <a:rPr lang="en-US" altLang="ko-KR"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rPr>
                <a:t>practice.py</a:t>
              </a:r>
              <a:endParaRPr lang="ko-KR" altLang="en-US"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endParaRPr>
            </a:p>
          </p:txBody>
        </p:sp>
        <p:cxnSp>
          <p:nvCxnSpPr>
            <p:cNvPr id="53" name="직선 화살표 연결선 52">
              <a:extLst>
                <a:ext uri="{FF2B5EF4-FFF2-40B4-BE49-F238E27FC236}">
                  <a16:creationId xmlns:a16="http://schemas.microsoft.com/office/drawing/2014/main" id="{86B1DCBB-545B-4963-85C5-3541D7534229}"/>
                </a:ext>
              </a:extLst>
            </p:cNvPr>
            <p:cNvCxnSpPr>
              <a:cxnSpLocks/>
            </p:cNvCxnSpPr>
            <p:nvPr/>
          </p:nvCxnSpPr>
          <p:spPr>
            <a:xfrm>
              <a:off x="2422975" y="4877667"/>
              <a:ext cx="945065" cy="0"/>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D7D049C-6761-4489-A820-BB1FB7573A72}"/>
                </a:ext>
              </a:extLst>
            </p:cNvPr>
            <p:cNvSpPr/>
            <p:nvPr/>
          </p:nvSpPr>
          <p:spPr>
            <a:xfrm>
              <a:off x="6301598" y="4098797"/>
              <a:ext cx="2822546" cy="142454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vi-VN"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kho lưu trữ cục bộ</a:t>
              </a:r>
              <a:endPar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a:t>
              </a:r>
              <a:r>
                <a:rPr lang="en-US" altLang="ko-KR" sz="1200" b="1" dirty="0" err="1">
                  <a:solidFill>
                    <a:schemeClr val="tx1"/>
                  </a:solidFill>
                  <a:latin typeface="SamsungOne-400" panose="020B0503030303020204" pitchFamily="34" charset="0"/>
                  <a:ea typeface="SamsungOne-400" panose="020B0503030303020204" pitchFamily="34" charset="0"/>
                  <a:cs typeface="iCiel Samsung Sharp Sans Regular" pitchFamily="2" charset="77"/>
                </a:rPr>
                <a:t>tạo</a:t>
              </a: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 </a:t>
              </a:r>
              <a:r>
                <a:rPr lang="en-US" altLang="ko-KR" sz="1200" b="1" dirty="0" err="1">
                  <a:solidFill>
                    <a:schemeClr val="tx1"/>
                  </a:solidFill>
                  <a:latin typeface="SamsungOne-400" panose="020B0503030303020204" pitchFamily="34" charset="0"/>
                  <a:ea typeface="SamsungOne-400" panose="020B0503030303020204" pitchFamily="34" charset="0"/>
                  <a:cs typeface="iCiel Samsung Sharp Sans Regular" pitchFamily="2" charset="77"/>
                </a:rPr>
                <a:t>nhánh</a:t>
              </a: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 </a:t>
              </a:r>
              <a:r>
                <a:rPr lang="en-US" altLang="ko-KR" sz="1200" b="1" dirty="0" err="1">
                  <a:solidFill>
                    <a:schemeClr val="tx1"/>
                  </a:solidFill>
                  <a:latin typeface="SamsungOne-400" panose="020B0503030303020204" pitchFamily="34" charset="0"/>
                  <a:ea typeface="SamsungOne-400" panose="020B0503030303020204" pitchFamily="34" charset="0"/>
                  <a:cs typeface="iCiel Samsung Sharp Sans Regular" pitchFamily="2" charset="77"/>
                </a:rPr>
                <a:t>practice.py</a:t>
              </a: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a:t>
              </a: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en-US" altLang="ko-KR" sz="1100" b="1" dirty="0">
                <a:solidFill>
                  <a:schemeClr val="tx1"/>
                </a:solidFill>
                <a:latin typeface="SamsungOne-400" panose="020B0503030303020204" pitchFamily="34" charset="0"/>
                <a:ea typeface="SamsungOne-400" panose="020B0503030303020204" pitchFamily="34" charset="0"/>
                <a:cs typeface="iCiel Samsung Sharp Sans Regular" pitchFamily="2" charset="77"/>
              </a:endParaRPr>
            </a:p>
            <a:p>
              <a:pPr algn="ctr"/>
              <a:endParaRPr lang="ko-KR" altLang="en-US" sz="1100" b="1" dirty="0">
                <a:solidFill>
                  <a:schemeClr val="tx1"/>
                </a:solidFill>
                <a:latin typeface="SamsungOne-400" panose="020B0503030303020204" pitchFamily="34" charset="0"/>
                <a:ea typeface="SamsungOne-400" panose="02020603020101020101"/>
                <a:cs typeface="iCiel Samsung Sharp Sans Regular" pitchFamily="2" charset="77"/>
              </a:endParaRPr>
            </a:p>
          </p:txBody>
        </p:sp>
        <p:sp>
          <p:nvSpPr>
            <p:cNvPr id="56" name="직사각형 55">
              <a:extLst>
                <a:ext uri="{FF2B5EF4-FFF2-40B4-BE49-F238E27FC236}">
                  <a16:creationId xmlns:a16="http://schemas.microsoft.com/office/drawing/2014/main" id="{54B538EF-EDA6-4778-993D-0E233D50226C}"/>
                </a:ext>
              </a:extLst>
            </p:cNvPr>
            <p:cNvSpPr/>
            <p:nvPr/>
          </p:nvSpPr>
          <p:spPr>
            <a:xfrm>
              <a:off x="6400800" y="4611843"/>
              <a:ext cx="2644139" cy="8288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README.md</a:t>
              </a:r>
            </a:p>
            <a:p>
              <a:pPr algn="ctr"/>
              <a:r>
                <a:rPr lang="en-US" altLang="ko-KR" sz="12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practice.py </a:t>
              </a:r>
            </a:p>
            <a:p>
              <a:pPr algn="ctr"/>
              <a:r>
                <a:rPr lang="vi-VN" altLang="ko-KR"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rPr>
                <a:t>(được tạo và đẩy vào ‘tạo nhánh practice.py'</a:t>
              </a:r>
              <a:r>
                <a:rPr lang="en-US" altLang="ko-KR" sz="1200" b="1" dirty="0">
                  <a:solidFill>
                    <a:srgbClr val="FF0000"/>
                  </a:solidFill>
                  <a:latin typeface="SamsungOne-400" panose="020B0503030303020204" pitchFamily="34" charset="0"/>
                  <a:ea typeface="SamsungOne-400" panose="020B0503030303020204" pitchFamily="34" charset="0"/>
                  <a:cs typeface="iCiel Samsung Sharp Sans Regular" pitchFamily="2" charset="77"/>
                </a:rPr>
                <a:t>)</a:t>
              </a:r>
            </a:p>
          </p:txBody>
        </p:sp>
        <p:cxnSp>
          <p:nvCxnSpPr>
            <p:cNvPr id="59" name="연결선: 꺾임 71">
              <a:extLst>
                <a:ext uri="{FF2B5EF4-FFF2-40B4-BE49-F238E27FC236}">
                  <a16:creationId xmlns:a16="http://schemas.microsoft.com/office/drawing/2014/main" id="{E33FBA16-FE38-4E29-94FC-B28D84988B61}"/>
                </a:ext>
              </a:extLst>
            </p:cNvPr>
            <p:cNvCxnSpPr>
              <a:stCxn id="55" idx="2"/>
              <a:endCxn id="51" idx="2"/>
            </p:cNvCxnSpPr>
            <p:nvPr/>
          </p:nvCxnSpPr>
          <p:spPr>
            <a:xfrm rot="5400000">
              <a:off x="5977128" y="3794363"/>
              <a:ext cx="6767" cy="3464721"/>
            </a:xfrm>
            <a:prstGeom prst="bentConnector3">
              <a:avLst>
                <a:gd name="adj1" fmla="val 3478159"/>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5A7E03D-1233-4324-948A-858032A10083}"/>
                </a:ext>
              </a:extLst>
            </p:cNvPr>
            <p:cNvSpPr/>
            <p:nvPr/>
          </p:nvSpPr>
          <p:spPr>
            <a:xfrm>
              <a:off x="2573886" y="4571132"/>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1</a:t>
              </a:r>
              <a:endParaRPr lang="ko-KR" altLang="en-US" sz="1200" b="1" dirty="0">
                <a:solidFill>
                  <a:schemeClr val="bg1"/>
                </a:solidFill>
                <a:latin typeface="SamsungOne-400" panose="020B0503030303020204" pitchFamily="34" charset="0"/>
                <a:ea typeface="SamsungOne-400" panose="02020603020101020101"/>
              </a:endParaRPr>
            </a:p>
          </p:txBody>
        </p:sp>
        <p:cxnSp>
          <p:nvCxnSpPr>
            <p:cNvPr id="67" name="연결선: 꺾임 5">
              <a:extLst>
                <a:ext uri="{FF2B5EF4-FFF2-40B4-BE49-F238E27FC236}">
                  <a16:creationId xmlns:a16="http://schemas.microsoft.com/office/drawing/2014/main" id="{487AC62C-267D-4DFF-BA11-2862A1039ECD}"/>
                </a:ext>
              </a:extLst>
            </p:cNvPr>
            <p:cNvCxnSpPr>
              <a:stCxn id="51" idx="0"/>
              <a:endCxn id="55" idx="0"/>
            </p:cNvCxnSpPr>
            <p:nvPr/>
          </p:nvCxnSpPr>
          <p:spPr>
            <a:xfrm rot="5400000" flipH="1" flipV="1">
              <a:off x="5977127" y="2369821"/>
              <a:ext cx="6767" cy="3464721"/>
            </a:xfrm>
            <a:prstGeom prst="bentConnector3">
              <a:avLst>
                <a:gd name="adj1" fmla="val 3478159"/>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꺾임 11">
              <a:extLst>
                <a:ext uri="{FF2B5EF4-FFF2-40B4-BE49-F238E27FC236}">
                  <a16:creationId xmlns:a16="http://schemas.microsoft.com/office/drawing/2014/main" id="{8CDA597D-E1A9-4ACF-92F1-105088C1817C}"/>
                </a:ext>
              </a:extLst>
            </p:cNvPr>
            <p:cNvCxnSpPr>
              <a:cxnSpLocks/>
            </p:cNvCxnSpPr>
            <p:nvPr/>
          </p:nvCxnSpPr>
          <p:spPr>
            <a:xfrm rot="16200000" flipH="1" flipV="1">
              <a:off x="5824067" y="2228120"/>
              <a:ext cx="5085" cy="3772522"/>
            </a:xfrm>
            <a:prstGeom prst="bentConnector3">
              <a:avLst>
                <a:gd name="adj1" fmla="val -13105585"/>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A5330FBD-CF73-4D1A-8B48-8896362BDD0C}"/>
                </a:ext>
              </a:extLst>
            </p:cNvPr>
            <p:cNvSpPr/>
            <p:nvPr/>
          </p:nvSpPr>
          <p:spPr>
            <a:xfrm>
              <a:off x="3493722" y="5097781"/>
              <a:ext cx="1538914" cy="36095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err="1">
                  <a:solidFill>
                    <a:schemeClr val="bg1"/>
                  </a:solidFill>
                  <a:latin typeface="SamsungOne-400" panose="020B0503030303020204" pitchFamily="34" charset="0"/>
                  <a:ea typeface="SamsungOne-400" panose="020B0503030303020204" pitchFamily="34" charset="0"/>
                  <a:cs typeface="iCiel Samsung Sharp Sans Regular" pitchFamily="2" charset="77"/>
                </a:rPr>
                <a:t>practice.py</a:t>
              </a:r>
              <a:r>
                <a:rPr lang="en-US" altLang="ko-KR" sz="1000" b="1" dirty="0">
                  <a:solidFill>
                    <a:schemeClr val="bg1"/>
                  </a:solidFill>
                  <a:latin typeface="SamsungOne-400" panose="020B0503030303020204" pitchFamily="34" charset="0"/>
                  <a:ea typeface="SamsungOne-400" panose="020B0503030303020204" pitchFamily="34" charset="0"/>
                  <a:cs typeface="iCiel Samsung Sharp Sans Regular" pitchFamily="2" charset="77"/>
                </a:rPr>
                <a:t> </a:t>
              </a:r>
              <a:r>
                <a:rPr lang="vi-VN" altLang="ko-KR" sz="1000" b="1" dirty="0">
                  <a:solidFill>
                    <a:schemeClr val="bg1"/>
                  </a:solidFill>
                  <a:latin typeface="SamsungOne-400" panose="020B0503030303020204" pitchFamily="34" charset="0"/>
                  <a:ea typeface="SamsungOne-400" panose="020B0503030303020204" pitchFamily="34" charset="0"/>
                  <a:cs typeface="iCiel Samsung Sharp Sans Regular" pitchFamily="2" charset="77"/>
                </a:rPr>
                <a:t>được thêm vào nhánh chính</a:t>
              </a:r>
              <a:endParaRPr lang="ko-KR" altLang="en-US" sz="1000" b="1" dirty="0">
                <a:solidFill>
                  <a:schemeClr val="bg1"/>
                </a:solidFill>
                <a:latin typeface="SamsungOne-400" panose="020B0503030303020204" pitchFamily="34" charset="0"/>
                <a:ea typeface="D2Coding" panose="020B0609020101020101" pitchFamily="49" charset="-127"/>
                <a:cs typeface="iCiel Samsung Sharp Sans Regular" pitchFamily="2" charset="77"/>
              </a:endParaRPr>
            </a:p>
          </p:txBody>
        </p:sp>
        <p:sp>
          <p:nvSpPr>
            <p:cNvPr id="3" name="직사각형 2"/>
            <p:cNvSpPr/>
            <p:nvPr/>
          </p:nvSpPr>
          <p:spPr>
            <a:xfrm>
              <a:off x="2770798" y="4570720"/>
              <a:ext cx="554959" cy="276999"/>
            </a:xfrm>
            <a:prstGeom prst="rect">
              <a:avLst/>
            </a:prstGeom>
          </p:spPr>
          <p:txBody>
            <a:bodyPr wrap="none">
              <a:spAutoFit/>
            </a:bodyPr>
            <a:lstStyle/>
            <a:p>
              <a:pPr algn="ctr" latinLnBrk="0">
                <a:spcAft>
                  <a:spcPts val="400"/>
                </a:spcAft>
                <a:buClr>
                  <a:srgbClr val="193EB0"/>
                </a:buClr>
              </a:pPr>
              <a:r>
                <a:rPr lang="en-US" altLang="ko-KR" sz="1200" b="1" dirty="0">
                  <a:solidFill>
                    <a:srgbClr val="1429A0"/>
                  </a:solidFill>
                  <a:latin typeface="SamsungOne-400" panose="020B0503030303020204" pitchFamily="34" charset="0"/>
                  <a:ea typeface="SamsungOne-400" panose="020B0503030303020204" pitchFamily="34" charset="0"/>
                </a:rPr>
                <a:t>clone</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grpSp>
          <p:nvGrpSpPr>
            <p:cNvPr id="10" name="그룹 9"/>
            <p:cNvGrpSpPr/>
            <p:nvPr/>
          </p:nvGrpSpPr>
          <p:grpSpPr>
            <a:xfrm>
              <a:off x="2992385" y="5589386"/>
              <a:ext cx="1867381" cy="933589"/>
              <a:chOff x="2992385" y="5589386"/>
              <a:chExt cx="1867381" cy="933589"/>
            </a:xfrm>
          </p:grpSpPr>
          <p:sp>
            <p:nvSpPr>
              <p:cNvPr id="9" name="직사각형 8"/>
              <p:cNvSpPr/>
              <p:nvPr/>
            </p:nvSpPr>
            <p:spPr>
              <a:xfrm>
                <a:off x="3210863" y="5589386"/>
                <a:ext cx="1648903" cy="933589"/>
              </a:xfrm>
              <a:prstGeom prst="rect">
                <a:avLst/>
              </a:prstGeom>
            </p:spPr>
            <p:txBody>
              <a:bodyPr wrap="square">
                <a:spAutoFit/>
              </a:bodyPr>
              <a:lstStyle/>
              <a:p>
                <a:pPr latinLnBrk="0">
                  <a:spcAft>
                    <a:spcPts val="400"/>
                  </a:spcAft>
                  <a:buClr>
                    <a:srgbClr val="193EB0"/>
                  </a:buClr>
                </a:pPr>
                <a:r>
                  <a:rPr lang="en-US" altLang="ko-KR" sz="1200" b="1" dirty="0" err="1">
                    <a:solidFill>
                      <a:srgbClr val="1429A0"/>
                    </a:solidFill>
                    <a:latin typeface="SamsungOne-400" panose="020B0503030303020204" pitchFamily="34" charset="0"/>
                    <a:ea typeface="SamsungOne-400" panose="020B0503030303020204" pitchFamily="34" charset="0"/>
                  </a:rPr>
                  <a:t>Chỉ</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có</a:t>
                </a:r>
                <a:r>
                  <a:rPr lang="en-US" altLang="ko-KR" sz="1200" b="1" dirty="0">
                    <a:solidFill>
                      <a:srgbClr val="1429A0"/>
                    </a:solidFill>
                    <a:latin typeface="SamsungOne-400" panose="020B0503030303020204" pitchFamily="34" charset="0"/>
                    <a:ea typeface="SamsungOne-400" panose="020B0503030303020204" pitchFamily="34" charset="0"/>
                  </a:rPr>
                  <a:t> </a:t>
                </a:r>
              </a:p>
              <a:p>
                <a:pPr latinLnBrk="0">
                  <a:spcAft>
                    <a:spcPts val="400"/>
                  </a:spcAft>
                  <a:buClr>
                    <a:srgbClr val="193EB0"/>
                  </a:buClr>
                </a:pPr>
                <a:r>
                  <a:rPr lang="en-US" altLang="ko-KR" sz="1200" b="1" dirty="0" err="1">
                    <a:solidFill>
                      <a:srgbClr val="1429A0"/>
                    </a:solidFill>
                    <a:latin typeface="SamsungOne-400" panose="020B0503030303020204" pitchFamily="34" charset="0"/>
                    <a:ea typeface="SamsungOne-400" panose="020B0503030303020204" pitchFamily="34" charset="0"/>
                  </a:rPr>
                  <a:t>README.md</a:t>
                </a:r>
                <a:br>
                  <a:rPr lang="en-US" altLang="ko-KR" sz="1200" b="1" dirty="0">
                    <a:solidFill>
                      <a:srgbClr val="1429A0"/>
                    </a:solidFill>
                    <a:latin typeface="SamsungOne-400" panose="020B0503030303020204" pitchFamily="34" charset="0"/>
                    <a:ea typeface="SamsungOne-400" panose="020B0503030303020204" pitchFamily="34" charset="0"/>
                  </a:rPr>
                </a:br>
                <a:r>
                  <a:rPr lang="en-US" altLang="ko-KR" sz="1200" b="1" dirty="0">
                    <a:solidFill>
                      <a:srgbClr val="1429A0"/>
                    </a:solidFill>
                    <a:latin typeface="SamsungOne-400" panose="020B0503030303020204" pitchFamily="34" charset="0"/>
                    <a:ea typeface="SamsungOne-400" panose="020B0503030303020204" pitchFamily="34" charset="0"/>
                  </a:rPr>
                  <a:t>(</a:t>
                </a:r>
                <a:r>
                  <a:rPr lang="en-US" altLang="ko-KR" sz="1200" b="1" dirty="0" err="1">
                    <a:solidFill>
                      <a:srgbClr val="1429A0"/>
                    </a:solidFill>
                    <a:latin typeface="SamsungOne-400" panose="020B0503030303020204" pitchFamily="34" charset="0"/>
                    <a:ea typeface="SamsungOne-400" panose="020B0503030303020204" pitchFamily="34" charset="0"/>
                  </a:rPr>
                  <a:t>Không</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có</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practice.py</a:t>
                </a:r>
                <a:r>
                  <a:rPr lang="en-US" altLang="ko-KR" sz="1200" b="1" dirty="0">
                    <a:solidFill>
                      <a:srgbClr val="1429A0"/>
                    </a:solidFill>
                    <a:latin typeface="SamsungOne-400" panose="020B0503030303020204" pitchFamily="34" charset="0"/>
                    <a:ea typeface="SamsungOne-400" panose="020B0503030303020204" pitchFamily="34" charset="0"/>
                  </a:rPr>
                  <a:t>)
</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sp>
            <p:nvSpPr>
              <p:cNvPr id="46" name="타원 45">
                <a:extLst>
                  <a:ext uri="{FF2B5EF4-FFF2-40B4-BE49-F238E27FC236}">
                    <a16:creationId xmlns:a16="http://schemas.microsoft.com/office/drawing/2014/main" id="{F5A7E03D-1233-4324-948A-858032A10083}"/>
                  </a:ext>
                </a:extLst>
              </p:cNvPr>
              <p:cNvSpPr/>
              <p:nvPr/>
            </p:nvSpPr>
            <p:spPr>
              <a:xfrm>
                <a:off x="2992385" y="5624585"/>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5</a:t>
                </a:r>
                <a:endParaRPr lang="ko-KR" altLang="en-US" sz="1200" b="1" dirty="0">
                  <a:solidFill>
                    <a:schemeClr val="bg1"/>
                  </a:solidFill>
                  <a:latin typeface="SamsungOne-400" panose="020B0503030303020204" pitchFamily="34" charset="0"/>
                  <a:ea typeface="SamsungOne-400" panose="02020603020101020101"/>
                </a:endParaRPr>
              </a:p>
            </p:txBody>
          </p:sp>
        </p:grpSp>
        <p:sp>
          <p:nvSpPr>
            <p:cNvPr id="75" name="타원 74">
              <a:extLst>
                <a:ext uri="{FF2B5EF4-FFF2-40B4-BE49-F238E27FC236}">
                  <a16:creationId xmlns:a16="http://schemas.microsoft.com/office/drawing/2014/main" id="{F5A7E03D-1233-4324-948A-858032A10083}"/>
                </a:ext>
              </a:extLst>
            </p:cNvPr>
            <p:cNvSpPr/>
            <p:nvPr/>
          </p:nvSpPr>
          <p:spPr>
            <a:xfrm>
              <a:off x="3217308" y="5111146"/>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8</a:t>
              </a:r>
              <a:endParaRPr lang="ko-KR" altLang="en-US" sz="1200" b="1" dirty="0">
                <a:solidFill>
                  <a:schemeClr val="bg1"/>
                </a:solidFill>
                <a:latin typeface="SamsungOne-400" panose="020B0503030303020204" pitchFamily="34" charset="0"/>
                <a:ea typeface="SamsungOne-400" panose="02020603020101020101"/>
              </a:endParaRPr>
            </a:p>
          </p:txBody>
        </p:sp>
        <p:cxnSp>
          <p:nvCxnSpPr>
            <p:cNvPr id="76" name="직선 화살표 연결선 75">
              <a:extLst>
                <a:ext uri="{FF2B5EF4-FFF2-40B4-BE49-F238E27FC236}">
                  <a16:creationId xmlns:a16="http://schemas.microsoft.com/office/drawing/2014/main" id="{86B1DCBB-545B-4963-85C5-3541D7534229}"/>
                </a:ext>
              </a:extLst>
            </p:cNvPr>
            <p:cNvCxnSpPr>
              <a:cxnSpLocks/>
            </p:cNvCxnSpPr>
            <p:nvPr/>
          </p:nvCxnSpPr>
          <p:spPr>
            <a:xfrm>
              <a:off x="5128260" y="4875177"/>
              <a:ext cx="1173338" cy="0"/>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그룹 31"/>
            <p:cNvGrpSpPr/>
            <p:nvPr/>
          </p:nvGrpSpPr>
          <p:grpSpPr>
            <a:xfrm>
              <a:off x="5167816" y="4389480"/>
              <a:ext cx="1190929" cy="461665"/>
              <a:chOff x="1946881" y="5731111"/>
              <a:chExt cx="1190929" cy="461665"/>
            </a:xfrm>
          </p:grpSpPr>
          <p:sp>
            <p:nvSpPr>
              <p:cNvPr id="77" name="타원 76">
                <a:extLst>
                  <a:ext uri="{FF2B5EF4-FFF2-40B4-BE49-F238E27FC236}">
                    <a16:creationId xmlns:a16="http://schemas.microsoft.com/office/drawing/2014/main" id="{F5A7E03D-1233-4324-948A-858032A10083}"/>
                  </a:ext>
                </a:extLst>
              </p:cNvPr>
              <p:cNvSpPr/>
              <p:nvPr/>
            </p:nvSpPr>
            <p:spPr>
              <a:xfrm>
                <a:off x="1946881" y="5807723"/>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2</a:t>
                </a:r>
                <a:endParaRPr lang="ko-KR" altLang="en-US" sz="1200" b="1" dirty="0">
                  <a:solidFill>
                    <a:schemeClr val="bg1"/>
                  </a:solidFill>
                  <a:latin typeface="SamsungOne-400" panose="020B0503030303020204" pitchFamily="34" charset="0"/>
                  <a:ea typeface="SamsungOne-400" panose="02020603020101020101"/>
                </a:endParaRPr>
              </a:p>
            </p:txBody>
          </p:sp>
          <p:sp>
            <p:nvSpPr>
              <p:cNvPr id="78" name="직사각형 77"/>
              <p:cNvSpPr/>
              <p:nvPr/>
            </p:nvSpPr>
            <p:spPr>
              <a:xfrm>
                <a:off x="2156841" y="5731111"/>
                <a:ext cx="980969" cy="461665"/>
              </a:xfrm>
              <a:prstGeom prst="rect">
                <a:avLst/>
              </a:prstGeom>
            </p:spPr>
            <p:txBody>
              <a:bodyPr wrap="square">
                <a:spAutoFit/>
              </a:bodyPr>
              <a:lstStyle/>
              <a:p>
                <a:pPr latinLnBrk="0">
                  <a:spcAft>
                    <a:spcPts val="400"/>
                  </a:spcAft>
                  <a:buClr>
                    <a:srgbClr val="193EB0"/>
                  </a:buClr>
                </a:pPr>
                <a:r>
                  <a:rPr lang="en-US" altLang="ko-KR" sz="1200" b="1" dirty="0" err="1">
                    <a:solidFill>
                      <a:srgbClr val="1429A0"/>
                    </a:solidFill>
                    <a:latin typeface="SamsungOne-400" panose="020B0503030303020204" pitchFamily="34" charset="0"/>
                    <a:ea typeface="SamsungOne-400" panose="020B0503030303020204" pitchFamily="34" charset="0"/>
                  </a:rPr>
                  <a:t>Tạo</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nhánh</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mới</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grpSp>
        <p:grpSp>
          <p:nvGrpSpPr>
            <p:cNvPr id="79" name="그룹 78"/>
            <p:cNvGrpSpPr/>
            <p:nvPr/>
          </p:nvGrpSpPr>
          <p:grpSpPr>
            <a:xfrm>
              <a:off x="5067498" y="5834764"/>
              <a:ext cx="2078783" cy="276999"/>
              <a:chOff x="2992385" y="5612246"/>
              <a:chExt cx="2078783" cy="276999"/>
            </a:xfrm>
          </p:grpSpPr>
          <p:sp>
            <p:nvSpPr>
              <p:cNvPr id="80" name="직사각형 79"/>
              <p:cNvSpPr/>
              <p:nvPr/>
            </p:nvSpPr>
            <p:spPr>
              <a:xfrm>
                <a:off x="3210863" y="5612246"/>
                <a:ext cx="1860305" cy="276999"/>
              </a:xfrm>
              <a:prstGeom prst="rect">
                <a:avLst/>
              </a:prstGeom>
            </p:spPr>
            <p:txBody>
              <a:bodyPr wrap="square">
                <a:spAutoFit/>
              </a:bodyPr>
              <a:lstStyle/>
              <a:p>
                <a:pPr latinLnBrk="0">
                  <a:spcAft>
                    <a:spcPts val="400"/>
                  </a:spcAft>
                  <a:buClr>
                    <a:srgbClr val="193EB0"/>
                  </a:buClr>
                </a:pPr>
                <a:r>
                  <a:rPr lang="en-US" altLang="ko-KR" sz="1200" b="1" dirty="0" err="1">
                    <a:solidFill>
                      <a:srgbClr val="1429A0"/>
                    </a:solidFill>
                    <a:latin typeface="SamsungOne-400" panose="020B0503030303020204" pitchFamily="34" charset="0"/>
                    <a:ea typeface="SamsungOne-400" panose="020B0503030303020204" pitchFamily="34" charset="0"/>
                  </a:rPr>
                  <a:t>Chuyển</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tới</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nhánh</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chính</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sp>
            <p:nvSpPr>
              <p:cNvPr id="81" name="타원 80">
                <a:extLst>
                  <a:ext uri="{FF2B5EF4-FFF2-40B4-BE49-F238E27FC236}">
                    <a16:creationId xmlns:a16="http://schemas.microsoft.com/office/drawing/2014/main" id="{F5A7E03D-1233-4324-948A-858032A10083}"/>
                  </a:ext>
                </a:extLst>
              </p:cNvPr>
              <p:cNvSpPr/>
              <p:nvPr/>
            </p:nvSpPr>
            <p:spPr>
              <a:xfrm>
                <a:off x="2992385" y="5624585"/>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4</a:t>
                </a:r>
                <a:endParaRPr lang="ko-KR" altLang="en-US" sz="1200" b="1" dirty="0">
                  <a:solidFill>
                    <a:schemeClr val="bg1"/>
                  </a:solidFill>
                  <a:latin typeface="SamsungOne-400" panose="020B0503030303020204" pitchFamily="34" charset="0"/>
                  <a:ea typeface="SamsungOne-400" panose="02020603020101020101"/>
                </a:endParaRPr>
              </a:p>
            </p:txBody>
          </p:sp>
        </p:grpSp>
        <p:grpSp>
          <p:nvGrpSpPr>
            <p:cNvPr id="38" name="그룹 37"/>
            <p:cNvGrpSpPr/>
            <p:nvPr/>
          </p:nvGrpSpPr>
          <p:grpSpPr>
            <a:xfrm>
              <a:off x="4735570" y="3120728"/>
              <a:ext cx="2664116" cy="276999"/>
              <a:chOff x="2726286" y="4723120"/>
              <a:chExt cx="2664116" cy="276999"/>
            </a:xfrm>
          </p:grpSpPr>
          <p:sp>
            <p:nvSpPr>
              <p:cNvPr id="82" name="타원 81">
                <a:extLst>
                  <a:ext uri="{FF2B5EF4-FFF2-40B4-BE49-F238E27FC236}">
                    <a16:creationId xmlns:a16="http://schemas.microsoft.com/office/drawing/2014/main" id="{F5A7E03D-1233-4324-948A-858032A10083}"/>
                  </a:ext>
                </a:extLst>
              </p:cNvPr>
              <p:cNvSpPr/>
              <p:nvPr/>
            </p:nvSpPr>
            <p:spPr>
              <a:xfrm>
                <a:off x="2726286" y="4723532"/>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7</a:t>
                </a:r>
                <a:endParaRPr lang="ko-KR" altLang="en-US" sz="1200" b="1" dirty="0">
                  <a:solidFill>
                    <a:schemeClr val="bg1"/>
                  </a:solidFill>
                  <a:latin typeface="SamsungOne-400" panose="020B0503030303020204" pitchFamily="34" charset="0"/>
                  <a:ea typeface="SamsungOne-400" panose="02020603020101020101"/>
                </a:endParaRPr>
              </a:p>
            </p:txBody>
          </p:sp>
          <p:sp>
            <p:nvSpPr>
              <p:cNvPr id="83" name="직사각형 82"/>
              <p:cNvSpPr/>
              <p:nvPr/>
            </p:nvSpPr>
            <p:spPr>
              <a:xfrm>
                <a:off x="2939090" y="4723120"/>
                <a:ext cx="2451312" cy="276999"/>
              </a:xfrm>
              <a:prstGeom prst="rect">
                <a:avLst/>
              </a:prstGeom>
            </p:spPr>
            <p:txBody>
              <a:bodyPr wrap="none">
                <a:spAutoFit/>
              </a:bodyPr>
              <a:lstStyle/>
              <a:p>
                <a:pPr algn="ctr" latinLnBrk="0">
                  <a:spcAft>
                    <a:spcPts val="400"/>
                  </a:spcAft>
                  <a:buClr>
                    <a:srgbClr val="193EB0"/>
                  </a:buClr>
                </a:pPr>
                <a:r>
                  <a:rPr lang="en-US" altLang="ko-KR" sz="1200" b="1" dirty="0" err="1">
                    <a:solidFill>
                      <a:srgbClr val="1429A0"/>
                    </a:solidFill>
                    <a:latin typeface="SamsungOne-400" panose="020B0503030303020204" pitchFamily="34" charset="0"/>
                    <a:ea typeface="SamsungOne-400" panose="020B0503030303020204" pitchFamily="34" charset="0"/>
                  </a:rPr>
                  <a:t>Yêu</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cầu</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lệnh</a:t>
                </a:r>
                <a:r>
                  <a:rPr lang="en-US" altLang="ko-KR" sz="1200" b="1" dirty="0">
                    <a:solidFill>
                      <a:srgbClr val="1429A0"/>
                    </a:solidFill>
                    <a:latin typeface="SamsungOne-400" panose="020B0503030303020204" pitchFamily="34" charset="0"/>
                    <a:ea typeface="SamsungOne-400" panose="020B0503030303020204" pitchFamily="34" charset="0"/>
                  </a:rPr>
                  <a:t> Pull </a:t>
                </a:r>
                <a:r>
                  <a:rPr lang="en-US" altLang="ko-KR" sz="1200" b="1" dirty="0" err="1">
                    <a:solidFill>
                      <a:srgbClr val="1429A0"/>
                    </a:solidFill>
                    <a:latin typeface="SamsungOne-400" panose="020B0503030303020204" pitchFamily="34" charset="0"/>
                    <a:ea typeface="SamsungOne-400" panose="020B0503030303020204" pitchFamily="34" charset="0"/>
                  </a:rPr>
                  <a:t>tới</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nhánh</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chính</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grpSp>
        <p:sp>
          <p:nvSpPr>
            <p:cNvPr id="84" name="타원 83">
              <a:extLst>
                <a:ext uri="{FF2B5EF4-FFF2-40B4-BE49-F238E27FC236}">
                  <a16:creationId xmlns:a16="http://schemas.microsoft.com/office/drawing/2014/main" id="{F5A7E03D-1233-4324-948A-858032A10083}"/>
                </a:ext>
              </a:extLst>
            </p:cNvPr>
            <p:cNvSpPr/>
            <p:nvPr/>
          </p:nvSpPr>
          <p:spPr>
            <a:xfrm>
              <a:off x="6993529" y="4648046"/>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3</a:t>
              </a:r>
              <a:endParaRPr lang="ko-KR" altLang="en-US" sz="1200" b="1" dirty="0">
                <a:solidFill>
                  <a:schemeClr val="bg1"/>
                </a:solidFill>
                <a:latin typeface="SamsungOne-400" panose="020B0503030303020204" pitchFamily="34" charset="0"/>
                <a:ea typeface="SamsungOne-400" panose="02020603020101020101"/>
              </a:endParaRPr>
            </a:p>
          </p:txBody>
        </p:sp>
        <p:grpSp>
          <p:nvGrpSpPr>
            <p:cNvPr id="85" name="그룹 84"/>
            <p:cNvGrpSpPr/>
            <p:nvPr/>
          </p:nvGrpSpPr>
          <p:grpSpPr>
            <a:xfrm>
              <a:off x="4604086" y="3553287"/>
              <a:ext cx="2771389" cy="276999"/>
              <a:chOff x="2726286" y="4723120"/>
              <a:chExt cx="2771389" cy="276999"/>
            </a:xfrm>
          </p:grpSpPr>
          <p:sp>
            <p:nvSpPr>
              <p:cNvPr id="86" name="타원 85">
                <a:extLst>
                  <a:ext uri="{FF2B5EF4-FFF2-40B4-BE49-F238E27FC236}">
                    <a16:creationId xmlns:a16="http://schemas.microsoft.com/office/drawing/2014/main" id="{F5A7E03D-1233-4324-948A-858032A10083}"/>
                  </a:ext>
                </a:extLst>
              </p:cNvPr>
              <p:cNvSpPr/>
              <p:nvPr/>
            </p:nvSpPr>
            <p:spPr>
              <a:xfrm>
                <a:off x="2726286" y="4723532"/>
                <a:ext cx="255680" cy="25568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6</a:t>
                </a:r>
                <a:endParaRPr lang="ko-KR" altLang="en-US" sz="1200" b="1" dirty="0">
                  <a:solidFill>
                    <a:schemeClr val="bg1"/>
                  </a:solidFill>
                  <a:latin typeface="SamsungOne-400" panose="020B0503030303020204" pitchFamily="34" charset="0"/>
                  <a:ea typeface="SamsungOne-400" panose="02020603020101020101"/>
                </a:endParaRPr>
              </a:p>
            </p:txBody>
          </p:sp>
          <p:sp>
            <p:nvSpPr>
              <p:cNvPr id="87" name="직사각형 86"/>
              <p:cNvSpPr/>
              <p:nvPr/>
            </p:nvSpPr>
            <p:spPr>
              <a:xfrm>
                <a:off x="2930947" y="4723120"/>
                <a:ext cx="2566728" cy="276999"/>
              </a:xfrm>
              <a:prstGeom prst="rect">
                <a:avLst/>
              </a:prstGeom>
            </p:spPr>
            <p:txBody>
              <a:bodyPr wrap="none">
                <a:spAutoFit/>
              </a:bodyPr>
              <a:lstStyle/>
              <a:p>
                <a:pPr algn="ctr" latinLnBrk="0">
                  <a:spcAft>
                    <a:spcPts val="400"/>
                  </a:spcAft>
                  <a:buClr>
                    <a:srgbClr val="193EB0"/>
                  </a:buClr>
                </a:pPr>
                <a:r>
                  <a:rPr lang="en-US" altLang="ko-KR" sz="1200" b="1" dirty="0">
                    <a:solidFill>
                      <a:srgbClr val="1429A0"/>
                    </a:solidFill>
                    <a:latin typeface="SamsungOne-400" panose="020B0503030303020204" pitchFamily="34" charset="0"/>
                    <a:ea typeface="SamsungOne-400" panose="020B0503030303020204" pitchFamily="34" charset="0"/>
                  </a:rPr>
                  <a:t>Di </a:t>
                </a:r>
                <a:r>
                  <a:rPr lang="en-US" altLang="ko-KR" sz="1200" b="1" dirty="0" err="1">
                    <a:solidFill>
                      <a:srgbClr val="1429A0"/>
                    </a:solidFill>
                    <a:latin typeface="SamsungOne-400" panose="020B0503030303020204" pitchFamily="34" charset="0"/>
                    <a:ea typeface="SamsungOne-400" panose="020B0503030303020204" pitchFamily="34" charset="0"/>
                  </a:rPr>
                  <a:t>chuyển</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để</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tạo</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nhánh</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practice.py</a:t>
                </a:r>
                <a:endParaRPr lang="ko-KR" altLang="en-US" sz="1200" b="1" dirty="0">
                  <a:solidFill>
                    <a:srgbClr val="1429A0"/>
                  </a:solidFill>
                  <a:latin typeface="SamsungOne-400" panose="020B0503030303020204" pitchFamily="34" charset="0"/>
                  <a:ea typeface="SamsungOne-400" panose="020B0503030303020204" pitchFamily="34" charset="0"/>
                </a:endParaRPr>
              </a:p>
            </p:txBody>
          </p:sp>
        </p:grpSp>
      </p:grpSp>
    </p:spTree>
    <p:extLst>
      <p:ext uri="{BB962C8B-B14F-4D97-AF65-F5344CB8AC3E}">
        <p14:creationId xmlns:p14="http://schemas.microsoft.com/office/powerpoint/2010/main" val="38163987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39" y="2151507"/>
            <a:ext cx="8818748"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Truy cập https://github.com/shiftkey/desktop để cài đặt GitHub Desktop trong môi trường Linux.
Trong dòng chữ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To setup the package repository, run these commands</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hãy nhập 3 dòng lệnh vào Linux Terminal</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2" name="그룹 1">
            <a:extLst>
              <a:ext uri="{FF2B5EF4-FFF2-40B4-BE49-F238E27FC236}">
                <a16:creationId xmlns:a16="http://schemas.microsoft.com/office/drawing/2014/main" id="{A7F9BD87-42C4-41E1-B638-0202BFF78A36}"/>
              </a:ext>
            </a:extLst>
          </p:cNvPr>
          <p:cNvGrpSpPr/>
          <p:nvPr/>
        </p:nvGrpSpPr>
        <p:grpSpPr>
          <a:xfrm>
            <a:off x="702938" y="2972281"/>
            <a:ext cx="6602931" cy="3263159"/>
            <a:chOff x="702938" y="2863667"/>
            <a:chExt cx="7066609" cy="3492308"/>
          </a:xfrm>
        </p:grpSpPr>
        <p:pic>
          <p:nvPicPr>
            <p:cNvPr id="47" name="그림 46" descr="텍스트이(가) 표시된 사진&#10;&#10;자동 생성된 설명">
              <a:extLst>
                <a:ext uri="{FF2B5EF4-FFF2-40B4-BE49-F238E27FC236}">
                  <a16:creationId xmlns:a16="http://schemas.microsoft.com/office/drawing/2014/main" id="{694972D7-3F2C-4F51-8D02-679CAEF5A893}"/>
                </a:ext>
              </a:extLst>
            </p:cNvPr>
            <p:cNvPicPr>
              <a:picLocks noChangeAspect="1"/>
            </p:cNvPicPr>
            <p:nvPr/>
          </p:nvPicPr>
          <p:blipFill>
            <a:blip r:embed="rId3"/>
            <a:stretch>
              <a:fillRect/>
            </a:stretch>
          </p:blipFill>
          <p:spPr>
            <a:xfrm>
              <a:off x="702938" y="2863667"/>
              <a:ext cx="5076911" cy="1821886"/>
            </a:xfrm>
            <a:prstGeom prst="rect">
              <a:avLst/>
            </a:prstGeom>
          </p:spPr>
        </p:pic>
        <p:pic>
          <p:nvPicPr>
            <p:cNvPr id="48" name="그림 47">
              <a:extLst>
                <a:ext uri="{FF2B5EF4-FFF2-40B4-BE49-F238E27FC236}">
                  <a16:creationId xmlns:a16="http://schemas.microsoft.com/office/drawing/2014/main" id="{6EC331DC-A934-46E4-92A4-1556B7C3DA35}"/>
                </a:ext>
              </a:extLst>
            </p:cNvPr>
            <p:cNvPicPr>
              <a:picLocks noChangeAspect="1"/>
            </p:cNvPicPr>
            <p:nvPr/>
          </p:nvPicPr>
          <p:blipFill>
            <a:blip r:embed="rId4"/>
            <a:stretch>
              <a:fillRect/>
            </a:stretch>
          </p:blipFill>
          <p:spPr>
            <a:xfrm>
              <a:off x="702938" y="4740118"/>
              <a:ext cx="7066609" cy="1615857"/>
            </a:xfrm>
            <a:prstGeom prst="rect">
              <a:avLst/>
            </a:prstGeom>
          </p:spPr>
        </p:pic>
        <p:sp>
          <p:nvSpPr>
            <p:cNvPr id="13" name="직사각형 29">
              <a:extLst>
                <a:ext uri="{FF2B5EF4-FFF2-40B4-BE49-F238E27FC236}">
                  <a16:creationId xmlns:a16="http://schemas.microsoft.com/office/drawing/2014/main" id="{7FCB163F-52FA-954C-8FC2-89D391A4B357}"/>
                </a:ext>
              </a:extLst>
            </p:cNvPr>
            <p:cNvSpPr/>
            <p:nvPr/>
          </p:nvSpPr>
          <p:spPr>
            <a:xfrm>
              <a:off x="885424" y="3441643"/>
              <a:ext cx="4759596" cy="3543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42490072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sp>
        <p:nvSpPr>
          <p:cNvPr id="24" name="직사각형 23">
            <a:extLst>
              <a:ext uri="{FF2B5EF4-FFF2-40B4-BE49-F238E27FC236}">
                <a16:creationId xmlns:a16="http://schemas.microsoft.com/office/drawing/2014/main" id="{D8BF98C4-B566-4812-B5F0-560CFBA969E7}"/>
              </a:ext>
            </a:extLst>
          </p:cNvPr>
          <p:cNvSpPr/>
          <p:nvPr/>
        </p:nvSpPr>
        <p:spPr>
          <a:xfrm>
            <a:off x="702939" y="2538787"/>
            <a:ext cx="853387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thực hiện lệnh trên, có thể sẽ không tiến hành được do sự cố liên quan đến bộ nhớ cache. Trong trường hợp này, nhấn (Ctrl + c) để dừng và nhập các lệnh bên dưới để khắc phục sự cố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12" name="그룹 11">
            <a:extLst>
              <a:ext uri="{FF2B5EF4-FFF2-40B4-BE49-F238E27FC236}">
                <a16:creationId xmlns:a16="http://schemas.microsoft.com/office/drawing/2014/main" id="{1CDC581A-7C65-412D-BFC4-9D7A2E9E24BC}"/>
              </a:ext>
            </a:extLst>
          </p:cNvPr>
          <p:cNvGrpSpPr/>
          <p:nvPr/>
        </p:nvGrpSpPr>
        <p:grpSpPr>
          <a:xfrm>
            <a:off x="712182" y="2254034"/>
            <a:ext cx="3341405" cy="276999"/>
            <a:chOff x="878006" y="2630841"/>
            <a:chExt cx="3427199" cy="276999"/>
          </a:xfrm>
        </p:grpSpPr>
        <p:sp>
          <p:nvSpPr>
            <p:cNvPr id="13" name="TextBox 12">
              <a:extLst>
                <a:ext uri="{FF2B5EF4-FFF2-40B4-BE49-F238E27FC236}">
                  <a16:creationId xmlns:a16="http://schemas.microsoft.com/office/drawing/2014/main" id="{817E8409-DAF2-46E0-98A4-9D4DC07580CF}"/>
                </a:ext>
              </a:extLst>
            </p:cNvPr>
            <p:cNvSpPr txBox="1"/>
            <p:nvPr/>
          </p:nvSpPr>
          <p:spPr>
            <a:xfrm>
              <a:off x="962129" y="2630841"/>
              <a:ext cx="3343076" cy="276999"/>
            </a:xfrm>
            <a:prstGeom prst="rect">
              <a:avLst/>
            </a:prstGeom>
            <a:solidFill>
              <a:schemeClr val="tx1"/>
            </a:solidFill>
          </p:spPr>
          <p:txBody>
            <a:bodyPr wrap="square" rtlCol="0">
              <a:spAutoFit/>
            </a:bodyPr>
            <a:lstStyle/>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err="1">
                  <a:solidFill>
                    <a:schemeClr val="bg1"/>
                  </a:solidFill>
                  <a:latin typeface="D2Coding" panose="020B0609020101020101" pitchFamily="49" charset="-127"/>
                  <a:ea typeface="D2Coding" panose="020B0609020101020101" pitchFamily="49" charset="-127"/>
                  <a:cs typeface="Cascadia Code" panose="020B0609020000020004" pitchFamily="49" charset="0"/>
                </a:rPr>
                <a:t>sudo</a:t>
              </a:r>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apt install </a:t>
              </a:r>
              <a:r>
                <a:rPr lang="en-US" altLang="ko-KR" sz="1200" err="1">
                  <a:solidFill>
                    <a:schemeClr val="bg1"/>
                  </a:solidFill>
                  <a:latin typeface="D2Coding" panose="020B0609020101020101" pitchFamily="49" charset="-127"/>
                  <a:ea typeface="D2Coding" panose="020B0609020101020101" pitchFamily="49" charset="-127"/>
                  <a:cs typeface="Cascadia Code" panose="020B0609020000020004" pitchFamily="49" charset="0"/>
                </a:rPr>
                <a:t>github</a:t>
              </a:r>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-desktop </a:t>
              </a:r>
            </a:p>
          </p:txBody>
        </p:sp>
        <p:sp>
          <p:nvSpPr>
            <p:cNvPr id="17" name="직사각형 16">
              <a:extLst>
                <a:ext uri="{FF2B5EF4-FFF2-40B4-BE49-F238E27FC236}">
                  <a16:creationId xmlns:a16="http://schemas.microsoft.com/office/drawing/2014/main" id="{DF04B4AE-3C55-4F1B-88F3-C428FE3CE73D}"/>
                </a:ext>
              </a:extLst>
            </p:cNvPr>
            <p:cNvSpPr/>
            <p:nvPr/>
          </p:nvSpPr>
          <p:spPr>
            <a:xfrm>
              <a:off x="878006" y="2630843"/>
              <a:ext cx="84122"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nvGrpSpPr>
          <p:cNvPr id="18" name="그룹 17">
            <a:extLst>
              <a:ext uri="{FF2B5EF4-FFF2-40B4-BE49-F238E27FC236}">
                <a16:creationId xmlns:a16="http://schemas.microsoft.com/office/drawing/2014/main" id="{48096DA1-D5B1-4705-B563-87DEE10A1B04}"/>
              </a:ext>
            </a:extLst>
          </p:cNvPr>
          <p:cNvGrpSpPr/>
          <p:nvPr/>
        </p:nvGrpSpPr>
        <p:grpSpPr>
          <a:xfrm>
            <a:off x="702939" y="3092056"/>
            <a:ext cx="3341405" cy="2167633"/>
            <a:chOff x="878006" y="2630841"/>
            <a:chExt cx="3420697" cy="1975870"/>
          </a:xfrm>
        </p:grpSpPr>
        <p:sp>
          <p:nvSpPr>
            <p:cNvPr id="19" name="TextBox 18">
              <a:extLst>
                <a:ext uri="{FF2B5EF4-FFF2-40B4-BE49-F238E27FC236}">
                  <a16:creationId xmlns:a16="http://schemas.microsoft.com/office/drawing/2014/main" id="{0BA2E8FE-D356-4570-A765-8A0B9DA40D34}"/>
                </a:ext>
              </a:extLst>
            </p:cNvPr>
            <p:cNvSpPr txBox="1"/>
            <p:nvPr/>
          </p:nvSpPr>
          <p:spPr>
            <a:xfrm>
              <a:off x="955627" y="2630841"/>
              <a:ext cx="3343076" cy="1975870"/>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sudo</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rm</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var</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/lib/apt/lists/lock </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sudo</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rm</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var</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/cache/apt/archives/lock</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sudo</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rm</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var</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/lib/</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dpkg</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/lock*</a:t>
              </a:r>
            </a:p>
            <a:p>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Package Update</a:t>
              </a:r>
              <a:endParaRPr lang="ko-KR" altLang="en-US"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sudo</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dpkg</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--configure -a</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sudo</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apt update</a:t>
              </a:r>
            </a:p>
            <a:p>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Retry Install</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sudo</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apt install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github</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-desktop</a:t>
              </a:r>
            </a:p>
          </p:txBody>
        </p:sp>
        <p:sp>
          <p:nvSpPr>
            <p:cNvPr id="20" name="직사각형 19">
              <a:extLst>
                <a:ext uri="{FF2B5EF4-FFF2-40B4-BE49-F238E27FC236}">
                  <a16:creationId xmlns:a16="http://schemas.microsoft.com/office/drawing/2014/main" id="{94A5AA3F-7599-468E-9A23-DCE2588E6355}"/>
                </a:ext>
              </a:extLst>
            </p:cNvPr>
            <p:cNvSpPr/>
            <p:nvPr/>
          </p:nvSpPr>
          <p:spPr>
            <a:xfrm>
              <a:off x="878006" y="2630843"/>
              <a:ext cx="72064" cy="197586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nvGrpSpPr>
          <p:cNvPr id="21" name="그룹 20">
            <a:extLst>
              <a:ext uri="{FF2B5EF4-FFF2-40B4-BE49-F238E27FC236}">
                <a16:creationId xmlns:a16="http://schemas.microsoft.com/office/drawing/2014/main" id="{D75DD433-B061-4095-B93C-E63D760A8515}"/>
              </a:ext>
            </a:extLst>
          </p:cNvPr>
          <p:cNvGrpSpPr/>
          <p:nvPr/>
        </p:nvGrpSpPr>
        <p:grpSpPr>
          <a:xfrm>
            <a:off x="4127333" y="3092057"/>
            <a:ext cx="5319481" cy="3003943"/>
            <a:chOff x="3965877" y="2682165"/>
            <a:chExt cx="5393227" cy="3045588"/>
          </a:xfrm>
        </p:grpSpPr>
        <p:pic>
          <p:nvPicPr>
            <p:cNvPr id="22" name="그림 21" descr="텍스트이(가) 표시된 사진&#10;&#10;자동 생성된 설명">
              <a:extLst>
                <a:ext uri="{FF2B5EF4-FFF2-40B4-BE49-F238E27FC236}">
                  <a16:creationId xmlns:a16="http://schemas.microsoft.com/office/drawing/2014/main" id="{B1633CBD-DD22-4DA8-808C-7C0BDC3FFC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877" y="2682165"/>
              <a:ext cx="5393227" cy="3045588"/>
            </a:xfrm>
            <a:prstGeom prst="rect">
              <a:avLst/>
            </a:prstGeom>
          </p:spPr>
        </p:pic>
        <p:sp>
          <p:nvSpPr>
            <p:cNvPr id="25" name="직사각형 24">
              <a:extLst>
                <a:ext uri="{FF2B5EF4-FFF2-40B4-BE49-F238E27FC236}">
                  <a16:creationId xmlns:a16="http://schemas.microsoft.com/office/drawing/2014/main" id="{52DA338F-889C-48FE-860D-86DB40FB51A9}"/>
                </a:ext>
              </a:extLst>
            </p:cNvPr>
            <p:cNvSpPr/>
            <p:nvPr/>
          </p:nvSpPr>
          <p:spPr>
            <a:xfrm>
              <a:off x="5541246" y="3117154"/>
              <a:ext cx="1323104" cy="3880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6" name="직사각형 25">
              <a:extLst>
                <a:ext uri="{FF2B5EF4-FFF2-40B4-BE49-F238E27FC236}">
                  <a16:creationId xmlns:a16="http://schemas.microsoft.com/office/drawing/2014/main" id="{108DB914-2322-47F4-9034-5B7ED20859DE}"/>
                </a:ext>
              </a:extLst>
            </p:cNvPr>
            <p:cNvSpPr/>
            <p:nvPr/>
          </p:nvSpPr>
          <p:spPr>
            <a:xfrm>
              <a:off x="5541246" y="2965450"/>
              <a:ext cx="1221504" cy="108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0" name="직사각형 29">
              <a:extLst>
                <a:ext uri="{FF2B5EF4-FFF2-40B4-BE49-F238E27FC236}">
                  <a16:creationId xmlns:a16="http://schemas.microsoft.com/office/drawing/2014/main" id="{89940D9A-6796-443E-8DC5-8B3377432ECF}"/>
                </a:ext>
              </a:extLst>
            </p:cNvPr>
            <p:cNvSpPr/>
            <p:nvPr/>
          </p:nvSpPr>
          <p:spPr>
            <a:xfrm>
              <a:off x="5541246" y="4109421"/>
              <a:ext cx="1221504" cy="108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42677065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pic>
        <p:nvPicPr>
          <p:cNvPr id="31" name="그림 30">
            <a:extLst>
              <a:ext uri="{FF2B5EF4-FFF2-40B4-BE49-F238E27FC236}">
                <a16:creationId xmlns:a16="http://schemas.microsoft.com/office/drawing/2014/main" id="{5D2E2CD2-45C3-4CF1-89C3-0FF7170956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150" y="2757808"/>
            <a:ext cx="5459015" cy="3082738"/>
          </a:xfrm>
          <a:prstGeom prst="rect">
            <a:avLst/>
          </a:prstGeom>
        </p:spPr>
      </p:pic>
      <p:sp>
        <p:nvSpPr>
          <p:cNvPr id="32" name="직사각형 31">
            <a:extLst>
              <a:ext uri="{FF2B5EF4-FFF2-40B4-BE49-F238E27FC236}">
                <a16:creationId xmlns:a16="http://schemas.microsoft.com/office/drawing/2014/main" id="{D8BF98C4-B566-4812-B5F0-560CFBA969E7}"/>
              </a:ext>
            </a:extLst>
          </p:cNvPr>
          <p:cNvSpPr/>
          <p:nvPr/>
        </p:nvSpPr>
        <p:spPr>
          <a:xfrm>
            <a:off x="702939" y="2151507"/>
            <a:ext cx="8640070"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khi cài đặt thành công, bạn có thể tìm thấy GitHub Desktop. Sau khi chạy, cách sử dụng cũng tương tự với Windows</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13211155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702939" y="2170713"/>
            <a:ext cx="391388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Nhấp vào biểu tượng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Sign in to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GitHub.com</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khoản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GitHub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D8BF98C4-B566-4812-B5F0-560CFBA969E7}"/>
              </a:ext>
            </a:extLst>
          </p:cNvPr>
          <p:cNvSpPr/>
          <p:nvPr/>
        </p:nvSpPr>
        <p:spPr>
          <a:xfrm>
            <a:off x="5158933" y="2170713"/>
            <a:ext cx="4461056"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nút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Authorize desktop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2" name="그룹 11">
            <a:extLst>
              <a:ext uri="{FF2B5EF4-FFF2-40B4-BE49-F238E27FC236}">
                <a16:creationId xmlns:a16="http://schemas.microsoft.com/office/drawing/2014/main" id="{7EBDD5AE-E303-486B-96BB-EE1F77D92575}"/>
              </a:ext>
            </a:extLst>
          </p:cNvPr>
          <p:cNvGrpSpPr/>
          <p:nvPr/>
        </p:nvGrpSpPr>
        <p:grpSpPr>
          <a:xfrm>
            <a:off x="712182" y="2839335"/>
            <a:ext cx="4259492" cy="2405360"/>
            <a:chOff x="577813" y="3308349"/>
            <a:chExt cx="4259492" cy="2405360"/>
          </a:xfrm>
        </p:grpSpPr>
        <p:pic>
          <p:nvPicPr>
            <p:cNvPr id="13" name="그림 12">
              <a:extLst>
                <a:ext uri="{FF2B5EF4-FFF2-40B4-BE49-F238E27FC236}">
                  <a16:creationId xmlns:a16="http://schemas.microsoft.com/office/drawing/2014/main" id="{CA2DC270-B404-4887-88A2-8B041F83F6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813" y="3308349"/>
              <a:ext cx="4259492" cy="2405360"/>
            </a:xfrm>
            <a:prstGeom prst="rect">
              <a:avLst/>
            </a:prstGeom>
          </p:spPr>
        </p:pic>
        <p:sp>
          <p:nvSpPr>
            <p:cNvPr id="17" name="직사각형 16">
              <a:extLst>
                <a:ext uri="{FF2B5EF4-FFF2-40B4-BE49-F238E27FC236}">
                  <a16:creationId xmlns:a16="http://schemas.microsoft.com/office/drawing/2014/main" id="{F234B5FD-9ACE-4F0D-ADAE-E8E32E3E387C}"/>
                </a:ext>
              </a:extLst>
            </p:cNvPr>
            <p:cNvSpPr/>
            <p:nvPr/>
          </p:nvSpPr>
          <p:spPr>
            <a:xfrm>
              <a:off x="1388346" y="4933950"/>
              <a:ext cx="738904" cy="1309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8" name="그룹 17">
            <a:extLst>
              <a:ext uri="{FF2B5EF4-FFF2-40B4-BE49-F238E27FC236}">
                <a16:creationId xmlns:a16="http://schemas.microsoft.com/office/drawing/2014/main" id="{EE6E779E-B67A-4682-B44B-8852EDD0A76C}"/>
              </a:ext>
            </a:extLst>
          </p:cNvPr>
          <p:cNvGrpSpPr/>
          <p:nvPr/>
        </p:nvGrpSpPr>
        <p:grpSpPr>
          <a:xfrm>
            <a:off x="5158933" y="2839335"/>
            <a:ext cx="4259492" cy="2417426"/>
            <a:chOff x="5099612" y="3308349"/>
            <a:chExt cx="4259492" cy="2417426"/>
          </a:xfrm>
        </p:grpSpPr>
        <p:pic>
          <p:nvPicPr>
            <p:cNvPr id="19" name="그림 18" descr="텍스트, 모니터, 스크린샷, 화면이(가) 표시된 사진&#10;&#10;자동 생성된 설명">
              <a:extLst>
                <a:ext uri="{FF2B5EF4-FFF2-40B4-BE49-F238E27FC236}">
                  <a16:creationId xmlns:a16="http://schemas.microsoft.com/office/drawing/2014/main" id="{D8A20ABE-D2E7-41CF-8C25-C72008FFA6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612" y="3308349"/>
              <a:ext cx="4259492" cy="2405360"/>
            </a:xfrm>
            <a:prstGeom prst="rect">
              <a:avLst/>
            </a:prstGeom>
          </p:spPr>
        </p:pic>
        <p:sp>
          <p:nvSpPr>
            <p:cNvPr id="20" name="직사각형 19">
              <a:extLst>
                <a:ext uri="{FF2B5EF4-FFF2-40B4-BE49-F238E27FC236}">
                  <a16:creationId xmlns:a16="http://schemas.microsoft.com/office/drawing/2014/main" id="{B6ABA4EE-DFC5-4B45-BF37-7809AC41473D}"/>
                </a:ext>
              </a:extLst>
            </p:cNvPr>
            <p:cNvSpPr/>
            <p:nvPr/>
          </p:nvSpPr>
          <p:spPr>
            <a:xfrm>
              <a:off x="7286508" y="5581650"/>
              <a:ext cx="797042" cy="1441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1" name="그룹 20"/>
          <p:cNvGrpSpPr/>
          <p:nvPr/>
        </p:nvGrpSpPr>
        <p:grpSpPr>
          <a:xfrm>
            <a:off x="2253601" y="4217866"/>
            <a:ext cx="2700478" cy="303734"/>
            <a:chOff x="2432862" y="3633360"/>
            <a:chExt cx="2700478" cy="303734"/>
          </a:xfrm>
        </p:grpSpPr>
        <p:sp>
          <p:nvSpPr>
            <p:cNvPr id="22" name="직사각형 21"/>
            <p:cNvSpPr/>
            <p:nvPr/>
          </p:nvSpPr>
          <p:spPr>
            <a:xfrm>
              <a:off x="3308610" y="3633360"/>
              <a:ext cx="1824730"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Sign in to GitHub.com</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24" name="직선 화살표 연결선 23"/>
            <p:cNvCxnSpPr/>
            <p:nvPr/>
          </p:nvCxnSpPr>
          <p:spPr>
            <a:xfrm flipH="1">
              <a:off x="2432862" y="3778694"/>
              <a:ext cx="878399" cy="15840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그룹 24"/>
          <p:cNvGrpSpPr/>
          <p:nvPr/>
        </p:nvGrpSpPr>
        <p:grpSpPr>
          <a:xfrm>
            <a:off x="7676771" y="4523563"/>
            <a:ext cx="1529712" cy="577007"/>
            <a:chOff x="3308610" y="3633360"/>
            <a:chExt cx="1529712" cy="577007"/>
          </a:xfrm>
        </p:grpSpPr>
        <p:sp>
          <p:nvSpPr>
            <p:cNvPr id="26" name="직사각형 25"/>
            <p:cNvSpPr/>
            <p:nvPr/>
          </p:nvSpPr>
          <p:spPr>
            <a:xfrm>
              <a:off x="3308610" y="3633360"/>
              <a:ext cx="1529712"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Authorize desktop</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30" name="직선 화살표 연결선 29"/>
            <p:cNvCxnSpPr/>
            <p:nvPr/>
          </p:nvCxnSpPr>
          <p:spPr>
            <a:xfrm flipH="1">
              <a:off x="3493139" y="3888614"/>
              <a:ext cx="119380" cy="32175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5157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Quản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phiên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bản</a:t>
              </a:r>
              <a:endParaRPr lang="en-US" altLang="ko-KR"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24" name="그룹 23">
            <a:extLst>
              <a:ext uri="{FF2B5EF4-FFF2-40B4-BE49-F238E27FC236}">
                <a16:creationId xmlns:a16="http://schemas.microsoft.com/office/drawing/2014/main" id="{D15585C6-1FC8-4615-9C4A-E22A876A6B6D}"/>
              </a:ext>
            </a:extLst>
          </p:cNvPr>
          <p:cNvGrpSpPr/>
          <p:nvPr/>
        </p:nvGrpSpPr>
        <p:grpSpPr>
          <a:xfrm>
            <a:off x="559817" y="1866025"/>
            <a:ext cx="8783192" cy="215444"/>
            <a:chOff x="559817" y="2136914"/>
            <a:chExt cx="8783192" cy="215444"/>
          </a:xfrm>
        </p:grpSpPr>
        <p:sp>
          <p:nvSpPr>
            <p:cNvPr id="25" name="직사각형 2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6" name="직사각형 25">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Quản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phiên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cục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bộ</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7" name="그룹 6">
            <a:extLst>
              <a:ext uri="{FF2B5EF4-FFF2-40B4-BE49-F238E27FC236}">
                <a16:creationId xmlns:a16="http://schemas.microsoft.com/office/drawing/2014/main" id="{3D9D3750-28F8-40B5-AEEF-A4B9C246BD91}"/>
              </a:ext>
            </a:extLst>
          </p:cNvPr>
          <p:cNvGrpSpPr/>
          <p:nvPr/>
        </p:nvGrpSpPr>
        <p:grpSpPr>
          <a:xfrm>
            <a:off x="559817" y="2232939"/>
            <a:ext cx="3121152" cy="2526807"/>
            <a:chOff x="6284260" y="2402280"/>
            <a:chExt cx="3121152" cy="2526807"/>
          </a:xfrm>
        </p:grpSpPr>
        <p:grpSp>
          <p:nvGrpSpPr>
            <p:cNvPr id="21" name="그룹 20"/>
            <p:cNvGrpSpPr/>
            <p:nvPr/>
          </p:nvGrpSpPr>
          <p:grpSpPr>
            <a:xfrm>
              <a:off x="6284260" y="2402280"/>
              <a:ext cx="3121152" cy="2526807"/>
              <a:chOff x="2883408" y="4245849"/>
              <a:chExt cx="3121152" cy="2526807"/>
            </a:xfrm>
          </p:grpSpPr>
          <p:sp>
            <p:nvSpPr>
              <p:cNvPr id="2" name="직사각형 1"/>
              <p:cNvSpPr/>
              <p:nvPr/>
            </p:nvSpPr>
            <p:spPr>
              <a:xfrm>
                <a:off x="2883408" y="4245849"/>
                <a:ext cx="3121152" cy="2526807"/>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직사각형 2"/>
              <p:cNvSpPr/>
              <p:nvPr/>
            </p:nvSpPr>
            <p:spPr>
              <a:xfrm>
                <a:off x="4255008" y="4943856"/>
                <a:ext cx="1621536" cy="1682496"/>
              </a:xfrm>
              <a:prstGeom prst="rect">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모서리가 둥근 직사각형 3"/>
              <p:cNvSpPr/>
              <p:nvPr/>
            </p:nvSpPr>
            <p:spPr>
              <a:xfrm>
                <a:off x="4590288" y="5387945"/>
                <a:ext cx="938784" cy="256032"/>
              </a:xfrm>
              <a:prstGeom prst="roundRect">
                <a:avLst>
                  <a:gd name="adj" fmla="val 5000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400" panose="020B0503030303020204" pitchFamily="34" charset="0"/>
                    <a:ea typeface="SamsungOne-400" panose="020B0503030303020204" pitchFamily="34" charset="0"/>
                  </a:rPr>
                  <a:t>Version 3</a:t>
                </a:r>
              </a:p>
            </p:txBody>
          </p:sp>
          <p:sp>
            <p:nvSpPr>
              <p:cNvPr id="16" name="모서리가 둥근 직사각형 15"/>
              <p:cNvSpPr/>
              <p:nvPr/>
            </p:nvSpPr>
            <p:spPr>
              <a:xfrm>
                <a:off x="4590288" y="5808569"/>
                <a:ext cx="938784" cy="256032"/>
              </a:xfrm>
              <a:prstGeom prst="roundRect">
                <a:avLst>
                  <a:gd name="adj" fmla="val 5000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SamsungOne-400" panose="020B0503030303020204" pitchFamily="34" charset="0"/>
                    <a:ea typeface="SamsungOne-400" panose="020B0503030303020204" pitchFamily="34" charset="0"/>
                  </a:rPr>
                  <a:t>Version 2</a:t>
                </a:r>
                <a:endParaRPr lang="en-US" altLang="ko-KR" sz="1200" dirty="0">
                  <a:solidFill>
                    <a:schemeClr val="tx1"/>
                  </a:solidFill>
                  <a:latin typeface="SamsungOne-400" panose="020B0503030303020204" pitchFamily="34" charset="0"/>
                  <a:ea typeface="SamsungOne-400" panose="020B0503030303020204" pitchFamily="34" charset="0"/>
                </a:endParaRPr>
              </a:p>
            </p:txBody>
          </p:sp>
          <p:sp>
            <p:nvSpPr>
              <p:cNvPr id="19" name="모서리가 둥근 직사각형 18"/>
              <p:cNvSpPr/>
              <p:nvPr/>
            </p:nvSpPr>
            <p:spPr>
              <a:xfrm>
                <a:off x="4590288" y="6210905"/>
                <a:ext cx="938784" cy="256032"/>
              </a:xfrm>
              <a:prstGeom prst="roundRect">
                <a:avLst>
                  <a:gd name="adj" fmla="val 5000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SamsungOne-400" panose="020B0503030303020204" pitchFamily="34" charset="0"/>
                    <a:ea typeface="SamsungOne-400" panose="020B0503030303020204" pitchFamily="34" charset="0"/>
                  </a:rPr>
                  <a:t>Version 1</a:t>
                </a:r>
                <a:endParaRPr lang="en-US" altLang="ko-KR" sz="1200" dirty="0">
                  <a:solidFill>
                    <a:schemeClr val="tx1"/>
                  </a:solidFill>
                  <a:latin typeface="SamsungOne-400" panose="020B0503030303020204" pitchFamily="34" charset="0"/>
                  <a:ea typeface="SamsungOne-400" panose="020B0503030303020204" pitchFamily="34" charset="0"/>
                </a:endParaRPr>
              </a:p>
            </p:txBody>
          </p:sp>
          <p:cxnSp>
            <p:nvCxnSpPr>
              <p:cNvPr id="6" name="직선 연결선 5"/>
              <p:cNvCxnSpPr>
                <a:stCxn id="4" idx="2"/>
                <a:endCxn id="16" idx="0"/>
              </p:cNvCxnSpPr>
              <p:nvPr/>
            </p:nvCxnSpPr>
            <p:spPr>
              <a:xfrm>
                <a:off x="5059680" y="5643977"/>
                <a:ext cx="0" cy="1645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a:stCxn id="16" idx="2"/>
                <a:endCxn id="19" idx="0"/>
              </p:cNvCxnSpPr>
              <p:nvPr/>
            </p:nvCxnSpPr>
            <p:spPr>
              <a:xfrm>
                <a:off x="5059680" y="6064601"/>
                <a:ext cx="0" cy="1463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392670" y="5037019"/>
                <a:ext cx="1334020" cy="292388"/>
              </a:xfrm>
              <a:prstGeom prst="rect">
                <a:avLst/>
              </a:prstGeom>
              <a:noFill/>
            </p:spPr>
            <p:txBody>
              <a:bodyPr wrap="none" rtlCol="0">
                <a:spAutoFit/>
              </a:bodyPr>
              <a:lstStyle/>
              <a:p>
                <a:r>
                  <a:rPr lang="en-US" sz="1300" dirty="0">
                    <a:latin typeface="SamsungOne-400" panose="020B0503030303020204" pitchFamily="34" charset="0"/>
                    <a:ea typeface="SamsungOne-400" panose="020B0503030303020204" pitchFamily="34" charset="0"/>
                  </a:rPr>
                  <a:t>CSDL </a:t>
                </a:r>
                <a:r>
                  <a:rPr lang="en-US" sz="1300" dirty="0" err="1">
                    <a:latin typeface="SamsungOne-400" panose="020B0503030303020204" pitchFamily="34" charset="0"/>
                    <a:ea typeface="SamsungOne-400" panose="020B0503030303020204" pitchFamily="34" charset="0"/>
                  </a:rPr>
                  <a:t>phiên</a:t>
                </a:r>
                <a:r>
                  <a:rPr lang="en-US" sz="1300" dirty="0">
                    <a:latin typeface="SamsungOne-400" panose="020B0503030303020204" pitchFamily="34" charset="0"/>
                    <a:ea typeface="SamsungOne-400" panose="020B0503030303020204" pitchFamily="34" charset="0"/>
                  </a:rPr>
                  <a:t> </a:t>
                </a:r>
                <a:r>
                  <a:rPr lang="en-US" sz="1300" dirty="0" err="1">
                    <a:latin typeface="SamsungOne-400" panose="020B0503030303020204" pitchFamily="34" charset="0"/>
                    <a:ea typeface="SamsungOne-400" panose="020B0503030303020204" pitchFamily="34" charset="0"/>
                  </a:rPr>
                  <a:t>bản</a:t>
                </a:r>
                <a:endParaRPr lang="en-US" sz="1300" dirty="0">
                  <a:latin typeface="SamsungOne-400" panose="020B0503030303020204" pitchFamily="34" charset="0"/>
                  <a:ea typeface="SamsungOne-400" panose="020B0503030303020204" pitchFamily="34" charset="0"/>
                </a:endParaRPr>
              </a:p>
            </p:txBody>
          </p:sp>
          <p:sp>
            <p:nvSpPr>
              <p:cNvPr id="27" name="모서리가 둥근 직사각형 26"/>
              <p:cNvSpPr/>
              <p:nvPr/>
            </p:nvSpPr>
            <p:spPr>
              <a:xfrm>
                <a:off x="3099816" y="5387945"/>
                <a:ext cx="938784" cy="256032"/>
              </a:xfrm>
              <a:prstGeom prst="roundRect">
                <a:avLst>
                  <a:gd name="adj" fmla="val 50000"/>
                </a:avLst>
              </a:prstGeom>
              <a:solidFill>
                <a:srgbClr val="193EB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SamsungOne-400" panose="020B0503030303020204" pitchFamily="34" charset="0"/>
                    <a:ea typeface="SamsungOne-400" panose="020B0503030303020204" pitchFamily="34" charset="0"/>
                  </a:rPr>
                  <a:t>File</a:t>
                </a:r>
              </a:p>
            </p:txBody>
          </p:sp>
          <p:sp>
            <p:nvSpPr>
              <p:cNvPr id="28" name="TextBox 27"/>
              <p:cNvSpPr txBox="1"/>
              <p:nvPr/>
            </p:nvSpPr>
            <p:spPr>
              <a:xfrm>
                <a:off x="3131427" y="5083715"/>
                <a:ext cx="811441" cy="292388"/>
              </a:xfrm>
              <a:prstGeom prst="rect">
                <a:avLst/>
              </a:prstGeom>
              <a:noFill/>
            </p:spPr>
            <p:txBody>
              <a:bodyPr wrap="none" rtlCol="0">
                <a:spAutoFit/>
              </a:bodyPr>
              <a:lstStyle>
                <a:defPPr>
                  <a:defRPr lang="ko-KR"/>
                </a:defPPr>
                <a:lvl1pPr>
                  <a:defRPr sz="1300">
                    <a:latin typeface="SamsungOne-400" panose="020B0503030303020204" pitchFamily="34" charset="0"/>
                    <a:ea typeface="SamsungOne-400" panose="020B0503030303020204" pitchFamily="34" charset="0"/>
                  </a:defRPr>
                </a:lvl1pPr>
              </a:lstStyle>
              <a:p>
                <a:r>
                  <a:rPr lang="en-US" dirty="0" err="1"/>
                  <a:t>Kiểm</a:t>
                </a:r>
                <a:r>
                  <a:rPr lang="en-US" dirty="0"/>
                  <a:t> </a:t>
                </a:r>
                <a:r>
                  <a:rPr lang="en-US" dirty="0" err="1"/>
                  <a:t>tra</a:t>
                </a:r>
                <a:endParaRPr lang="en-US" dirty="0"/>
              </a:p>
            </p:txBody>
          </p:sp>
          <p:sp>
            <p:nvSpPr>
              <p:cNvPr id="29" name="TextBox 28"/>
              <p:cNvSpPr txBox="1"/>
              <p:nvPr/>
            </p:nvSpPr>
            <p:spPr>
              <a:xfrm>
                <a:off x="3724877" y="4431347"/>
                <a:ext cx="1423788" cy="307777"/>
              </a:xfrm>
              <a:prstGeom prst="rect">
                <a:avLst/>
              </a:prstGeom>
              <a:solidFill>
                <a:schemeClr val="bg1"/>
              </a:solidFill>
            </p:spPr>
            <p:txBody>
              <a:bodyPr wrap="none" rtlCol="0">
                <a:spAutoFit/>
              </a:bodyPr>
              <a:lstStyle/>
              <a:p>
                <a:r>
                  <a:rPr lang="en-US" sz="1400" b="1" dirty="0" err="1">
                    <a:latin typeface="SamsungOne-400" panose="020B0503030303020204" pitchFamily="34" charset="0"/>
                    <a:ea typeface="SamsungOne-400" panose="020B0503030303020204" pitchFamily="34" charset="0"/>
                  </a:rPr>
                  <a:t>Máy</a:t>
                </a:r>
                <a:r>
                  <a:rPr lang="en-US" sz="1400" b="1" dirty="0">
                    <a:latin typeface="SamsungOne-400" panose="020B0503030303020204" pitchFamily="34" charset="0"/>
                    <a:ea typeface="SamsungOne-400" panose="020B0503030303020204" pitchFamily="34" charset="0"/>
                  </a:rPr>
                  <a:t> </a:t>
                </a:r>
                <a:r>
                  <a:rPr lang="en-US" sz="1400" b="1" dirty="0" err="1">
                    <a:latin typeface="SamsungOne-400" panose="020B0503030303020204" pitchFamily="34" charset="0"/>
                    <a:ea typeface="SamsungOne-400" panose="020B0503030303020204" pitchFamily="34" charset="0"/>
                  </a:rPr>
                  <a:t>tính</a:t>
                </a:r>
                <a:r>
                  <a:rPr lang="en-US" sz="1400" b="1" dirty="0">
                    <a:latin typeface="SamsungOne-400" panose="020B0503030303020204" pitchFamily="34" charset="0"/>
                    <a:ea typeface="SamsungOne-400" panose="020B0503030303020204" pitchFamily="34" charset="0"/>
                  </a:rPr>
                  <a:t> </a:t>
                </a:r>
                <a:r>
                  <a:rPr lang="en-US" sz="1400" b="1" dirty="0" err="1">
                    <a:latin typeface="SamsungOne-400" panose="020B0503030303020204" pitchFamily="34" charset="0"/>
                    <a:ea typeface="SamsungOne-400" panose="020B0503030303020204" pitchFamily="34" charset="0"/>
                  </a:rPr>
                  <a:t>cục</a:t>
                </a:r>
                <a:r>
                  <a:rPr lang="en-US" sz="1400" b="1" dirty="0">
                    <a:latin typeface="SamsungOne-400" panose="020B0503030303020204" pitchFamily="34" charset="0"/>
                    <a:ea typeface="SamsungOne-400" panose="020B0503030303020204" pitchFamily="34" charset="0"/>
                  </a:rPr>
                  <a:t> </a:t>
                </a:r>
                <a:r>
                  <a:rPr lang="en-US" sz="1400" b="1" dirty="0" err="1">
                    <a:latin typeface="SamsungOne-400" panose="020B0503030303020204" pitchFamily="34" charset="0"/>
                    <a:ea typeface="SamsungOne-400" panose="020B0503030303020204" pitchFamily="34" charset="0"/>
                  </a:rPr>
                  <a:t>bộ</a:t>
                </a:r>
                <a:endParaRPr lang="en-US" sz="1400" b="1" dirty="0">
                  <a:latin typeface="SamsungOne-400" panose="020B0503030303020204" pitchFamily="34" charset="0"/>
                  <a:ea typeface="SamsungOne-400" panose="020B0503030303020204" pitchFamily="34" charset="0"/>
                </a:endParaRPr>
              </a:p>
            </p:txBody>
          </p:sp>
        </p:grpSp>
        <p:cxnSp>
          <p:nvCxnSpPr>
            <p:cNvPr id="30" name="직선 연결선 29"/>
            <p:cNvCxnSpPr>
              <a:stCxn id="4" idx="1"/>
              <a:endCxn id="27" idx="3"/>
            </p:cNvCxnSpPr>
            <p:nvPr/>
          </p:nvCxnSpPr>
          <p:spPr>
            <a:xfrm flipH="1">
              <a:off x="7439452" y="3672392"/>
              <a:ext cx="5516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Rectangle 12">
            <a:extLst>
              <a:ext uri="{FF2B5EF4-FFF2-40B4-BE49-F238E27FC236}">
                <a16:creationId xmlns:a16="http://schemas.microsoft.com/office/drawing/2014/main" id="{89FEBE9D-D8C5-4B7E-B239-F601103D5FFD}"/>
              </a:ext>
            </a:extLst>
          </p:cNvPr>
          <p:cNvSpPr/>
          <p:nvPr/>
        </p:nvSpPr>
        <p:spPr>
          <a:xfrm>
            <a:off x="3840481" y="2185319"/>
            <a:ext cx="5629108" cy="2151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LVCS (LVCS – Local VCS) sử dụng một cơ sở dữ liệu đơn giản để quản lý các thay đổi trên file.
Trong các hệ thống Quản lý phiên bản (VCS) được sử dụng rộng rãi, hệ thống quản lý hiệu chỉnh (RCS – Revision Control System) đang được nhiều công ty lựa chọn sử dụng. RCS về cơ bản quản lý bộ các bản vá (phần có thay đổi trong file).
Các bản vá được lưu dưới dạng file có định dạng đặc biệt. Bạn có thể khôi phục tất cả các file về phiên bản ở một thời điểm cụ thể bằng cách áp dụng một loạt các bản vá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32" name="직사각형 31">
            <a:extLst>
              <a:ext uri="{FF2B5EF4-FFF2-40B4-BE49-F238E27FC236}">
                <a16:creationId xmlns:a16="http://schemas.microsoft.com/office/drawing/2014/main" id="{B4850E3C-5D4E-4D84-A48F-85660020EA2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3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nhóm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hệ</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thống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Quản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lý</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phiên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bản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12934964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702939" y="2216055"/>
            <a:ext cx="391388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đúp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GitHub Desktop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D8BF98C4-B566-4812-B5F0-560CFBA969E7}"/>
              </a:ext>
            </a:extLst>
          </p:cNvPr>
          <p:cNvSpPr/>
          <p:nvPr/>
        </p:nvSpPr>
        <p:spPr>
          <a:xfrm>
            <a:off x="5158933" y="2216055"/>
            <a:ext cx="391388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mật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khẩu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khoản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Linux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câu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hỏi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24" name="그림 23" descr="텍스트이(가) 표시된 사진&#10;&#10;자동 생성된 설명">
            <a:extLst>
              <a:ext uri="{FF2B5EF4-FFF2-40B4-BE49-F238E27FC236}">
                <a16:creationId xmlns:a16="http://schemas.microsoft.com/office/drawing/2014/main" id="{B9205767-5DA6-4AE2-9A64-6AF2DC6065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939" y="2821850"/>
            <a:ext cx="4259492" cy="2405361"/>
          </a:xfrm>
          <a:prstGeom prst="rect">
            <a:avLst/>
          </a:prstGeom>
        </p:spPr>
      </p:pic>
      <p:pic>
        <p:nvPicPr>
          <p:cNvPr id="25" name="그림 24" descr="텍스트, 전자기기, 스크린샷이(가) 표시된 사진&#10;&#10;자동 생성된 설명">
            <a:extLst>
              <a:ext uri="{FF2B5EF4-FFF2-40B4-BE49-F238E27FC236}">
                <a16:creationId xmlns:a16="http://schemas.microsoft.com/office/drawing/2014/main" id="{01C66E28-019C-41BF-AC3B-021984BE58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8933" y="2821850"/>
            <a:ext cx="4259494" cy="2405361"/>
          </a:xfrm>
          <a:prstGeom prst="rect">
            <a:avLst/>
          </a:prstGeom>
        </p:spPr>
      </p:pic>
      <p:sp>
        <p:nvSpPr>
          <p:cNvPr id="26" name="직사각형 25">
            <a:extLst>
              <a:ext uri="{FF2B5EF4-FFF2-40B4-BE49-F238E27FC236}">
                <a16:creationId xmlns:a16="http://schemas.microsoft.com/office/drawing/2014/main" id="{CE452103-5666-4910-9BF3-F7485AF25752}"/>
              </a:ext>
            </a:extLst>
          </p:cNvPr>
          <p:cNvSpPr/>
          <p:nvPr/>
        </p:nvSpPr>
        <p:spPr>
          <a:xfrm>
            <a:off x="2180185" y="3405663"/>
            <a:ext cx="1532654"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0" name="직사각형 29">
            <a:extLst>
              <a:ext uri="{FF2B5EF4-FFF2-40B4-BE49-F238E27FC236}">
                <a16:creationId xmlns:a16="http://schemas.microsoft.com/office/drawing/2014/main" id="{91742B8B-2972-41E7-999A-21860E374A24}"/>
              </a:ext>
            </a:extLst>
          </p:cNvPr>
          <p:cNvSpPr/>
          <p:nvPr/>
        </p:nvSpPr>
        <p:spPr>
          <a:xfrm>
            <a:off x="6751277" y="4011830"/>
            <a:ext cx="1075454"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17" name="그룹 16"/>
          <p:cNvGrpSpPr/>
          <p:nvPr/>
        </p:nvGrpSpPr>
        <p:grpSpPr>
          <a:xfrm>
            <a:off x="3628447" y="3565222"/>
            <a:ext cx="1530486" cy="413358"/>
            <a:chOff x="3112108" y="3475256"/>
            <a:chExt cx="1530486" cy="413358"/>
          </a:xfrm>
        </p:grpSpPr>
        <p:sp>
          <p:nvSpPr>
            <p:cNvPr id="18" name="직사각형 17"/>
            <p:cNvSpPr/>
            <p:nvPr/>
          </p:nvSpPr>
          <p:spPr>
            <a:xfrm>
              <a:off x="3308610" y="3633360"/>
              <a:ext cx="1333984"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GitHub Desktop</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19" name="직선 화살표 연결선 18"/>
            <p:cNvCxnSpPr/>
            <p:nvPr/>
          </p:nvCxnSpPr>
          <p:spPr>
            <a:xfrm flipH="1" flipV="1">
              <a:off x="3112108" y="3475256"/>
              <a:ext cx="209493" cy="15841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73107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702939" y="2216055"/>
            <a:ext cx="4230008"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Đăng ký tên và địa chỉ e-mail cần đăng ký khi xác nhận. Sau khi cài đặt, bạn có thể thấy màn hình của GitHub Desktop trong môi trường Linux</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D8BF98C4-B566-4812-B5F0-560CFBA969E7}"/>
              </a:ext>
            </a:extLst>
          </p:cNvPr>
          <p:cNvSpPr/>
          <p:nvPr/>
        </p:nvSpPr>
        <p:spPr>
          <a:xfrm>
            <a:off x="5158933" y="2216055"/>
            <a:ext cx="391388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Chọn kho lưu trữ example1 được tạo làm ví dụ, sao chép nó và nhập nó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7" name="직사각형 16">
            <a:extLst>
              <a:ext uri="{FF2B5EF4-FFF2-40B4-BE49-F238E27FC236}">
                <a16:creationId xmlns:a16="http://schemas.microsoft.com/office/drawing/2014/main" id="{CE452103-5666-4910-9BF3-F7485AF25752}"/>
              </a:ext>
            </a:extLst>
          </p:cNvPr>
          <p:cNvSpPr/>
          <p:nvPr/>
        </p:nvSpPr>
        <p:spPr>
          <a:xfrm>
            <a:off x="2152631" y="3816595"/>
            <a:ext cx="1532654"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8" name="그림 17" descr="텍스트, 스크린샷, 모니터이(가) 표시된 사진&#10;&#10;자동 생성된 설명">
            <a:extLst>
              <a:ext uri="{FF2B5EF4-FFF2-40B4-BE49-F238E27FC236}">
                <a16:creationId xmlns:a16="http://schemas.microsoft.com/office/drawing/2014/main" id="{3B0FA299-BD8C-4AC2-AF62-4A177ABD7C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939" y="3228572"/>
            <a:ext cx="4259494" cy="2405362"/>
          </a:xfrm>
          <a:prstGeom prst="rect">
            <a:avLst/>
          </a:prstGeom>
        </p:spPr>
      </p:pic>
      <p:sp>
        <p:nvSpPr>
          <p:cNvPr id="19" name="직사각형 18">
            <a:extLst>
              <a:ext uri="{FF2B5EF4-FFF2-40B4-BE49-F238E27FC236}">
                <a16:creationId xmlns:a16="http://schemas.microsoft.com/office/drawing/2014/main" id="{A46E88A5-49FC-4547-AB18-347A0F6D8778}"/>
              </a:ext>
            </a:extLst>
          </p:cNvPr>
          <p:cNvSpPr/>
          <p:nvPr/>
        </p:nvSpPr>
        <p:spPr>
          <a:xfrm>
            <a:off x="1530331" y="4478698"/>
            <a:ext cx="1640604" cy="4269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0" name="직사각형 19">
            <a:extLst>
              <a:ext uri="{FF2B5EF4-FFF2-40B4-BE49-F238E27FC236}">
                <a16:creationId xmlns:a16="http://schemas.microsoft.com/office/drawing/2014/main" id="{08D7ADDD-0BC0-4225-BFD1-C79BC5B3A25F}"/>
              </a:ext>
            </a:extLst>
          </p:cNvPr>
          <p:cNvSpPr/>
          <p:nvPr/>
        </p:nvSpPr>
        <p:spPr>
          <a:xfrm>
            <a:off x="1530331" y="4905626"/>
            <a:ext cx="256304" cy="120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1" name="그룹 20">
            <a:extLst>
              <a:ext uri="{FF2B5EF4-FFF2-40B4-BE49-F238E27FC236}">
                <a16:creationId xmlns:a16="http://schemas.microsoft.com/office/drawing/2014/main" id="{785CB1EF-A656-4C0A-B5E5-5D6FD69A17DF}"/>
              </a:ext>
            </a:extLst>
          </p:cNvPr>
          <p:cNvGrpSpPr/>
          <p:nvPr/>
        </p:nvGrpSpPr>
        <p:grpSpPr>
          <a:xfrm>
            <a:off x="5158933" y="3228572"/>
            <a:ext cx="4259494" cy="2405362"/>
            <a:chOff x="5059482" y="3472796"/>
            <a:chExt cx="4259494" cy="2405362"/>
          </a:xfrm>
        </p:grpSpPr>
        <p:sp>
          <p:nvSpPr>
            <p:cNvPr id="22" name="직사각형 21">
              <a:extLst>
                <a:ext uri="{FF2B5EF4-FFF2-40B4-BE49-F238E27FC236}">
                  <a16:creationId xmlns:a16="http://schemas.microsoft.com/office/drawing/2014/main" id="{F2F9602D-1C91-4758-9BCC-24F2526CE9EB}"/>
                </a:ext>
              </a:extLst>
            </p:cNvPr>
            <p:cNvSpPr/>
            <p:nvPr/>
          </p:nvSpPr>
          <p:spPr>
            <a:xfrm>
              <a:off x="7347048" y="4652181"/>
              <a:ext cx="476152" cy="1103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31" name="그림 30" descr="텍스트, 모니터, 스크린샷, 화면이(가) 표시된 사진&#10;&#10;자동 생성된 설명">
              <a:extLst>
                <a:ext uri="{FF2B5EF4-FFF2-40B4-BE49-F238E27FC236}">
                  <a16:creationId xmlns:a16="http://schemas.microsoft.com/office/drawing/2014/main" id="{3F6222A9-17C7-486A-93ED-723E966559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82" y="3472796"/>
              <a:ext cx="4259494" cy="2405362"/>
            </a:xfrm>
            <a:prstGeom prst="rect">
              <a:avLst/>
            </a:prstGeom>
          </p:spPr>
        </p:pic>
        <p:sp>
          <p:nvSpPr>
            <p:cNvPr id="33" name="직사각형 32">
              <a:extLst>
                <a:ext uri="{FF2B5EF4-FFF2-40B4-BE49-F238E27FC236}">
                  <a16:creationId xmlns:a16="http://schemas.microsoft.com/office/drawing/2014/main" id="{4CD53149-E192-4382-AD82-345C5CE0596C}"/>
                </a:ext>
              </a:extLst>
            </p:cNvPr>
            <p:cNvSpPr/>
            <p:nvPr/>
          </p:nvSpPr>
          <p:spPr>
            <a:xfrm>
              <a:off x="7331953" y="4654299"/>
              <a:ext cx="1289685" cy="971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4" name="직사각형 33">
              <a:extLst>
                <a:ext uri="{FF2B5EF4-FFF2-40B4-BE49-F238E27FC236}">
                  <a16:creationId xmlns:a16="http://schemas.microsoft.com/office/drawing/2014/main" id="{3950ECE1-BAE7-4F82-86F1-F23FE3D41BDE}"/>
                </a:ext>
              </a:extLst>
            </p:cNvPr>
            <p:cNvSpPr/>
            <p:nvPr/>
          </p:nvSpPr>
          <p:spPr>
            <a:xfrm>
              <a:off x="7337669" y="5591559"/>
              <a:ext cx="1282065" cy="91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pic>
        <p:nvPicPr>
          <p:cNvPr id="24" name="그림 23" descr="텍스트, 스크린샷, 모니터이(가) 표시된 사진&#10;&#10;자동 생성된 설명">
            <a:extLst>
              <a:ext uri="{FF2B5EF4-FFF2-40B4-BE49-F238E27FC236}">
                <a16:creationId xmlns:a16="http://schemas.microsoft.com/office/drawing/2014/main" id="{3B0FA299-BD8C-4AC2-AF62-4A177ABD7CB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298" t="52753" r="42720" b="24946"/>
          <a:stretch/>
        </p:blipFill>
        <p:spPr>
          <a:xfrm>
            <a:off x="2028025" y="5122011"/>
            <a:ext cx="3314519" cy="1109944"/>
          </a:xfrm>
          <a:prstGeom prst="rect">
            <a:avLst/>
          </a:prstGeom>
          <a:ln w="12700">
            <a:solidFill>
              <a:srgbClr val="00B0F0"/>
            </a:solidFill>
          </a:ln>
        </p:spPr>
      </p:pic>
      <p:grpSp>
        <p:nvGrpSpPr>
          <p:cNvPr id="26" name="그룹 25"/>
          <p:cNvGrpSpPr/>
          <p:nvPr/>
        </p:nvGrpSpPr>
        <p:grpSpPr>
          <a:xfrm>
            <a:off x="7801087" y="4537411"/>
            <a:ext cx="1352290" cy="475185"/>
            <a:chOff x="3308610" y="3413429"/>
            <a:chExt cx="1352290" cy="475185"/>
          </a:xfrm>
        </p:grpSpPr>
        <p:sp>
          <p:nvSpPr>
            <p:cNvPr id="30" name="직사각형 29"/>
            <p:cNvSpPr/>
            <p:nvPr/>
          </p:nvSpPr>
          <p:spPr>
            <a:xfrm>
              <a:off x="3308610" y="3633360"/>
              <a:ext cx="1352290"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siciot/example1</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35" name="직선 화살표 연결선 34"/>
            <p:cNvCxnSpPr/>
            <p:nvPr/>
          </p:nvCxnSpPr>
          <p:spPr>
            <a:xfrm flipH="1" flipV="1">
              <a:off x="3335168" y="3413429"/>
              <a:ext cx="156210" cy="21993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그룹 35"/>
          <p:cNvGrpSpPr/>
          <p:nvPr/>
        </p:nvGrpSpPr>
        <p:grpSpPr>
          <a:xfrm>
            <a:off x="6869093" y="5448300"/>
            <a:ext cx="1806956" cy="511393"/>
            <a:chOff x="3308610" y="3377221"/>
            <a:chExt cx="1806956" cy="511393"/>
          </a:xfrm>
        </p:grpSpPr>
        <p:sp>
          <p:nvSpPr>
            <p:cNvPr id="37" name="직사각형 36"/>
            <p:cNvSpPr/>
            <p:nvPr/>
          </p:nvSpPr>
          <p:spPr>
            <a:xfrm>
              <a:off x="3308610" y="3633360"/>
              <a:ext cx="1806956"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Clone siciot/example1</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38" name="직선 화살표 연결선 37"/>
            <p:cNvCxnSpPr/>
            <p:nvPr/>
          </p:nvCxnSpPr>
          <p:spPr>
            <a:xfrm flipV="1">
              <a:off x="4285748" y="3377221"/>
              <a:ext cx="139529" cy="25613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6318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702939" y="2216055"/>
            <a:ext cx="8640070"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 sử rằng trạng thái hiện tại của dự án Clone là nhánh hoạt động phục vụ cho một tác vụ vận hành ổn định. Nếu bạn muốn làm việc mà không ảnh hưởng đến dự án này, bạn có thể tạo một Nhánh mới để làm việc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24" name="직사각형 23">
            <a:extLst>
              <a:ext uri="{FF2B5EF4-FFF2-40B4-BE49-F238E27FC236}">
                <a16:creationId xmlns:a16="http://schemas.microsoft.com/office/drawing/2014/main" id="{D8BF98C4-B566-4812-B5F0-560CFBA969E7}"/>
              </a:ext>
            </a:extLst>
          </p:cNvPr>
          <p:cNvSpPr/>
          <p:nvPr/>
        </p:nvSpPr>
        <p:spPr>
          <a:xfrm>
            <a:off x="702939" y="2798359"/>
            <a:ext cx="391388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srgbClr val="1429A0"/>
                </a:solidFill>
                <a:latin typeface="SamsungOne-400" panose="020B0503030303020204" pitchFamily="34" charset="0"/>
                <a:ea typeface="SamsungOne-400" panose="020B0503030303020204" pitchFamily="34" charset="0"/>
              </a:rPr>
              <a:t>Local Path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và nhấp vào biểu tượng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srgbClr val="1429A0"/>
                </a:solidFill>
                <a:latin typeface="SamsungOne-400" panose="020B0503030303020204" pitchFamily="34" charset="0"/>
                <a:ea typeface="SamsungOne-400" panose="020B0503030303020204" pitchFamily="34" charset="0"/>
              </a:rPr>
              <a:t>clone</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5" name="직사각형 24">
            <a:extLst>
              <a:ext uri="{FF2B5EF4-FFF2-40B4-BE49-F238E27FC236}">
                <a16:creationId xmlns:a16="http://schemas.microsoft.com/office/drawing/2014/main" id="{D8BF98C4-B566-4812-B5F0-560CFBA969E7}"/>
              </a:ext>
            </a:extLst>
          </p:cNvPr>
          <p:cNvSpPr/>
          <p:nvPr/>
        </p:nvSpPr>
        <p:spPr>
          <a:xfrm>
            <a:off x="5158933" y="2798359"/>
            <a:ext cx="436158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rời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khỏi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srgbClr val="1429A0"/>
                </a:solidFill>
                <a:latin typeface="SamsungOne-400" panose="020B0503030303020204" pitchFamily="34" charset="0"/>
                <a:ea typeface="SamsungOne-400" panose="020B0503030303020204" pitchFamily="34" charset="0"/>
              </a:rPr>
              <a:t>New branch</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6" name="그룹 25">
            <a:extLst>
              <a:ext uri="{FF2B5EF4-FFF2-40B4-BE49-F238E27FC236}">
                <a16:creationId xmlns:a16="http://schemas.microsoft.com/office/drawing/2014/main" id="{9F70FEC8-A98B-4D9F-928A-7AEFE5E48CFE}"/>
              </a:ext>
            </a:extLst>
          </p:cNvPr>
          <p:cNvGrpSpPr/>
          <p:nvPr/>
        </p:nvGrpSpPr>
        <p:grpSpPr>
          <a:xfrm>
            <a:off x="5152790" y="3471765"/>
            <a:ext cx="4259494" cy="2405362"/>
            <a:chOff x="5099610" y="3769244"/>
            <a:chExt cx="4259494" cy="2405362"/>
          </a:xfrm>
        </p:grpSpPr>
        <p:pic>
          <p:nvPicPr>
            <p:cNvPr id="30" name="그림 29" descr="텍스트, 스크린샷, 모니터, 검은색이(가) 표시된 사진&#10;&#10;자동 생성된 설명">
              <a:extLst>
                <a:ext uri="{FF2B5EF4-FFF2-40B4-BE49-F238E27FC236}">
                  <a16:creationId xmlns:a16="http://schemas.microsoft.com/office/drawing/2014/main" id="{5448A2A2-D387-432D-AE9E-85D6A540B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9610" y="3769244"/>
              <a:ext cx="4259494" cy="2405362"/>
            </a:xfrm>
            <a:prstGeom prst="rect">
              <a:avLst/>
            </a:prstGeom>
          </p:spPr>
        </p:pic>
        <p:sp>
          <p:nvSpPr>
            <p:cNvPr id="35" name="직사각형 34">
              <a:extLst>
                <a:ext uri="{FF2B5EF4-FFF2-40B4-BE49-F238E27FC236}">
                  <a16:creationId xmlns:a16="http://schemas.microsoft.com/office/drawing/2014/main" id="{5C95C9E9-A020-4A59-89A7-D1C2258EB472}"/>
                </a:ext>
              </a:extLst>
            </p:cNvPr>
            <p:cNvSpPr/>
            <p:nvPr/>
          </p:nvSpPr>
          <p:spPr>
            <a:xfrm>
              <a:off x="6627735" y="4194072"/>
              <a:ext cx="705876" cy="127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6" name="직사각형 35">
              <a:extLst>
                <a:ext uri="{FF2B5EF4-FFF2-40B4-BE49-F238E27FC236}">
                  <a16:creationId xmlns:a16="http://schemas.microsoft.com/office/drawing/2014/main" id="{40A0AD5A-8D6E-42DC-970B-B3707EE0FB71}"/>
                </a:ext>
              </a:extLst>
            </p:cNvPr>
            <p:cNvSpPr/>
            <p:nvPr/>
          </p:nvSpPr>
          <p:spPr>
            <a:xfrm>
              <a:off x="7437940" y="4436950"/>
              <a:ext cx="331393" cy="115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7" name="그룹 36">
            <a:extLst>
              <a:ext uri="{FF2B5EF4-FFF2-40B4-BE49-F238E27FC236}">
                <a16:creationId xmlns:a16="http://schemas.microsoft.com/office/drawing/2014/main" id="{CB41ACA4-C929-41A4-8412-37BB33173AC7}"/>
              </a:ext>
            </a:extLst>
          </p:cNvPr>
          <p:cNvGrpSpPr/>
          <p:nvPr/>
        </p:nvGrpSpPr>
        <p:grpSpPr>
          <a:xfrm>
            <a:off x="712182" y="3471765"/>
            <a:ext cx="4259494" cy="2405361"/>
            <a:chOff x="577813" y="3769244"/>
            <a:chExt cx="4259494" cy="2405361"/>
          </a:xfrm>
        </p:grpSpPr>
        <p:pic>
          <p:nvPicPr>
            <p:cNvPr id="38" name="그림 37" descr="텍스트, 모니터, 스크린샷, 화면이(가) 표시된 사진&#10;&#10;자동 생성된 설명">
              <a:extLst>
                <a:ext uri="{FF2B5EF4-FFF2-40B4-BE49-F238E27FC236}">
                  <a16:creationId xmlns:a16="http://schemas.microsoft.com/office/drawing/2014/main" id="{A60CDDE0-333E-469A-89C0-02634372F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13" y="3769244"/>
              <a:ext cx="4259494" cy="2405361"/>
            </a:xfrm>
            <a:prstGeom prst="rect">
              <a:avLst/>
            </a:prstGeom>
          </p:spPr>
        </p:pic>
        <p:sp>
          <p:nvSpPr>
            <p:cNvPr id="39" name="직사각형 38">
              <a:extLst>
                <a:ext uri="{FF2B5EF4-FFF2-40B4-BE49-F238E27FC236}">
                  <a16:creationId xmlns:a16="http://schemas.microsoft.com/office/drawing/2014/main" id="{7378146C-8E9C-4993-BB1B-289E211BAE0F}"/>
                </a:ext>
              </a:extLst>
            </p:cNvPr>
            <p:cNvSpPr/>
            <p:nvPr/>
          </p:nvSpPr>
          <p:spPr>
            <a:xfrm>
              <a:off x="2733386" y="5484633"/>
              <a:ext cx="435690" cy="131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0" name="직사각형 39">
              <a:extLst>
                <a:ext uri="{FF2B5EF4-FFF2-40B4-BE49-F238E27FC236}">
                  <a16:creationId xmlns:a16="http://schemas.microsoft.com/office/drawing/2014/main" id="{AC7EF758-C8ED-4DF0-B327-BE311DE4157E}"/>
                </a:ext>
              </a:extLst>
            </p:cNvPr>
            <p:cNvSpPr/>
            <p:nvPr/>
          </p:nvSpPr>
          <p:spPr>
            <a:xfrm>
              <a:off x="2069577" y="5268848"/>
              <a:ext cx="1232082" cy="131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1" name="그룹 30"/>
          <p:cNvGrpSpPr/>
          <p:nvPr/>
        </p:nvGrpSpPr>
        <p:grpSpPr>
          <a:xfrm>
            <a:off x="492760" y="5100571"/>
            <a:ext cx="3775709" cy="965489"/>
            <a:chOff x="1693946" y="2904023"/>
            <a:chExt cx="3775709" cy="965489"/>
          </a:xfrm>
        </p:grpSpPr>
        <p:sp>
          <p:nvSpPr>
            <p:cNvPr id="33" name="직사각형 32"/>
            <p:cNvSpPr/>
            <p:nvPr/>
          </p:nvSpPr>
          <p:spPr>
            <a:xfrm>
              <a:off x="1693946" y="3614258"/>
              <a:ext cx="3775709"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\home \siciot2021\Documents/GitHub\example1</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34" name="직선 화살표 연결선 33"/>
            <p:cNvCxnSpPr>
              <a:stCxn id="33" idx="0"/>
            </p:cNvCxnSpPr>
            <p:nvPr/>
          </p:nvCxnSpPr>
          <p:spPr>
            <a:xfrm flipH="1" flipV="1">
              <a:off x="3581800" y="2904023"/>
              <a:ext cx="1" cy="71023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타원 4"/>
          <p:cNvSpPr/>
          <p:nvPr/>
        </p:nvSpPr>
        <p:spPr>
          <a:xfrm>
            <a:off x="1990899" y="4939170"/>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1</a:t>
            </a:r>
            <a:endParaRPr lang="ko-KR" altLang="en-US" sz="1200" b="1" dirty="0">
              <a:latin typeface="SamsungOne-400" panose="020B0503030303020204" pitchFamily="34" charset="0"/>
            </a:endParaRPr>
          </a:p>
        </p:txBody>
      </p:sp>
      <p:sp>
        <p:nvSpPr>
          <p:cNvPr id="42" name="타원 41"/>
          <p:cNvSpPr/>
          <p:nvPr/>
        </p:nvSpPr>
        <p:spPr>
          <a:xfrm>
            <a:off x="2659881" y="5166290"/>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2</a:t>
            </a:r>
            <a:endParaRPr lang="ko-KR" altLang="en-US" sz="1200" b="1" dirty="0">
              <a:latin typeface="SamsungOne-400" panose="020B0503030303020204" pitchFamily="34" charset="0"/>
            </a:endParaRPr>
          </a:p>
        </p:txBody>
      </p:sp>
      <p:sp>
        <p:nvSpPr>
          <p:cNvPr id="43" name="타원 42"/>
          <p:cNvSpPr/>
          <p:nvPr/>
        </p:nvSpPr>
        <p:spPr>
          <a:xfrm>
            <a:off x="6499801" y="3786512"/>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1</a:t>
            </a:r>
            <a:endParaRPr lang="ko-KR" altLang="en-US" sz="1200" b="1" dirty="0">
              <a:latin typeface="SamsungOne-400" panose="020B0503030303020204" pitchFamily="34" charset="0"/>
            </a:endParaRPr>
          </a:p>
        </p:txBody>
      </p:sp>
      <p:sp>
        <p:nvSpPr>
          <p:cNvPr id="44" name="타원 43"/>
          <p:cNvSpPr/>
          <p:nvPr/>
        </p:nvSpPr>
        <p:spPr>
          <a:xfrm>
            <a:off x="7822513" y="3988730"/>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2</a:t>
            </a:r>
            <a:endParaRPr lang="ko-KR" altLang="en-US" sz="1200" b="1" dirty="0">
              <a:latin typeface="SamsungOne-400" panose="020B0503030303020204" pitchFamily="34" charset="0"/>
            </a:endParaRPr>
          </a:p>
        </p:txBody>
      </p:sp>
      <p:sp>
        <p:nvSpPr>
          <p:cNvPr id="46" name="직사각형 45"/>
          <p:cNvSpPr/>
          <p:nvPr/>
        </p:nvSpPr>
        <p:spPr>
          <a:xfrm>
            <a:off x="8020405" y="3936382"/>
            <a:ext cx="1080514"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New branch</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107203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702939" y="2216055"/>
            <a:ext cx="391388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make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practice.py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Python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practice.py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D8BF98C4-B566-4812-B5F0-560CFBA969E7}"/>
              </a:ext>
            </a:extLst>
          </p:cNvPr>
          <p:cNvSpPr/>
          <p:nvPr/>
        </p:nvSpPr>
        <p:spPr>
          <a:xfrm>
            <a:off x="5158933" y="2216055"/>
            <a:ext cx="3913885"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Kiểm tra xem Nhánh hiện tại đã được thay đổi thành </a:t>
            </a: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make practice.py</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chưa.
Nhấp vào nút </a:t>
            </a:r>
            <a:r>
              <a:rPr lang="en-US" altLang="ko-KR" sz="1300" b="1" dirty="0">
                <a:solidFill>
                  <a:srgbClr val="1429A0"/>
                </a:solidFill>
                <a:latin typeface="SamsungOne-400" panose="020B0503030303020204" pitchFamily="34" charset="0"/>
                <a:ea typeface="SamsungOne-400" panose="020B0503030303020204" pitchFamily="34" charset="0"/>
              </a:rPr>
              <a:t>Publish branch</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để tạo nhánh do Kho lưu trữ từ xa chưa xác định branch mới 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p:txBody>
      </p:sp>
      <p:pic>
        <p:nvPicPr>
          <p:cNvPr id="24" name="그림 23" descr="텍스트, 스크린샷, 모니터, 검은색이(가) 표시된 사진&#10;&#10;자동 생성된 설명">
            <a:extLst>
              <a:ext uri="{FF2B5EF4-FFF2-40B4-BE49-F238E27FC236}">
                <a16:creationId xmlns:a16="http://schemas.microsoft.com/office/drawing/2014/main" id="{3ACCA776-4AF9-4917-961E-59D63FC025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182" y="3523392"/>
            <a:ext cx="4259494" cy="2405362"/>
          </a:xfrm>
          <a:prstGeom prst="rect">
            <a:avLst/>
          </a:prstGeom>
        </p:spPr>
      </p:pic>
      <p:sp>
        <p:nvSpPr>
          <p:cNvPr id="25" name="직사각형 24">
            <a:extLst>
              <a:ext uri="{FF2B5EF4-FFF2-40B4-BE49-F238E27FC236}">
                <a16:creationId xmlns:a16="http://schemas.microsoft.com/office/drawing/2014/main" id="{7378146C-8E9C-4993-BB1B-289E211BAE0F}"/>
              </a:ext>
            </a:extLst>
          </p:cNvPr>
          <p:cNvSpPr/>
          <p:nvPr/>
        </p:nvSpPr>
        <p:spPr>
          <a:xfrm>
            <a:off x="2392680" y="4813935"/>
            <a:ext cx="1135379" cy="819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26" name="그림 25" descr="텍스트, 스크린샷, 모니터, 검은색이(가) 표시된 사진&#10;&#10;자동 생성된 설명">
            <a:extLst>
              <a:ext uri="{FF2B5EF4-FFF2-40B4-BE49-F238E27FC236}">
                <a16:creationId xmlns:a16="http://schemas.microsoft.com/office/drawing/2014/main" id="{78EF3EEC-CF89-4B1D-8185-F739786A2F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8933" y="3526650"/>
            <a:ext cx="4259494" cy="2405361"/>
          </a:xfrm>
          <a:prstGeom prst="rect">
            <a:avLst/>
          </a:prstGeom>
        </p:spPr>
      </p:pic>
      <p:sp>
        <p:nvSpPr>
          <p:cNvPr id="30" name="직사각형 29">
            <a:extLst>
              <a:ext uri="{FF2B5EF4-FFF2-40B4-BE49-F238E27FC236}">
                <a16:creationId xmlns:a16="http://schemas.microsoft.com/office/drawing/2014/main" id="{3F4CB69F-2B1C-4BFD-B497-B7653C562C0F}"/>
              </a:ext>
            </a:extLst>
          </p:cNvPr>
          <p:cNvSpPr/>
          <p:nvPr/>
        </p:nvSpPr>
        <p:spPr>
          <a:xfrm>
            <a:off x="6685364" y="3955580"/>
            <a:ext cx="495253" cy="1198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5" name="직사각형 34">
            <a:extLst>
              <a:ext uri="{FF2B5EF4-FFF2-40B4-BE49-F238E27FC236}">
                <a16:creationId xmlns:a16="http://schemas.microsoft.com/office/drawing/2014/main" id="{04D5CCB9-A1F2-4F8E-8D03-FBC1AA7BCD09}"/>
              </a:ext>
            </a:extLst>
          </p:cNvPr>
          <p:cNvSpPr/>
          <p:nvPr/>
        </p:nvSpPr>
        <p:spPr>
          <a:xfrm>
            <a:off x="8294458" y="4706855"/>
            <a:ext cx="436555" cy="1080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6" name="직사각형 35">
            <a:extLst>
              <a:ext uri="{FF2B5EF4-FFF2-40B4-BE49-F238E27FC236}">
                <a16:creationId xmlns:a16="http://schemas.microsoft.com/office/drawing/2014/main" id="{DDDE8904-80A7-4847-8EBE-A6FBF830D4C2}"/>
              </a:ext>
            </a:extLst>
          </p:cNvPr>
          <p:cNvSpPr/>
          <p:nvPr/>
        </p:nvSpPr>
        <p:spPr>
          <a:xfrm>
            <a:off x="7426078" y="3950178"/>
            <a:ext cx="581055" cy="1188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17" name="그룹 16"/>
          <p:cNvGrpSpPr/>
          <p:nvPr/>
        </p:nvGrpSpPr>
        <p:grpSpPr>
          <a:xfrm>
            <a:off x="2858453" y="4895850"/>
            <a:ext cx="1529712" cy="815782"/>
            <a:chOff x="3308610" y="3072832"/>
            <a:chExt cx="1529712" cy="815782"/>
          </a:xfrm>
        </p:grpSpPr>
        <p:sp>
          <p:nvSpPr>
            <p:cNvPr id="18" name="직사각형 17"/>
            <p:cNvSpPr/>
            <p:nvPr/>
          </p:nvSpPr>
          <p:spPr>
            <a:xfrm>
              <a:off x="3308610" y="3633360"/>
              <a:ext cx="1529712"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make practice.py</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19" name="직선 화살표 연결선 18"/>
            <p:cNvCxnSpPr>
              <a:stCxn id="18" idx="0"/>
            </p:cNvCxnSpPr>
            <p:nvPr/>
          </p:nvCxnSpPr>
          <p:spPr>
            <a:xfrm flipH="1" flipV="1">
              <a:off x="3844867" y="3072832"/>
              <a:ext cx="228599" cy="56052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그룹 30"/>
          <p:cNvGrpSpPr/>
          <p:nvPr/>
        </p:nvGrpSpPr>
        <p:grpSpPr>
          <a:xfrm>
            <a:off x="7933374" y="4813935"/>
            <a:ext cx="1301916" cy="642443"/>
            <a:chOff x="3308610" y="3246171"/>
            <a:chExt cx="1301916" cy="642443"/>
          </a:xfrm>
        </p:grpSpPr>
        <p:sp>
          <p:nvSpPr>
            <p:cNvPr id="33" name="직사각형 32"/>
            <p:cNvSpPr/>
            <p:nvPr/>
          </p:nvSpPr>
          <p:spPr>
            <a:xfrm>
              <a:off x="3308610" y="3633360"/>
              <a:ext cx="1301916" cy="25525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Publish branch</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34" name="직선 화살표 연결선 33"/>
            <p:cNvCxnSpPr/>
            <p:nvPr/>
          </p:nvCxnSpPr>
          <p:spPr>
            <a:xfrm flipH="1" flipV="1">
              <a:off x="4010597" y="3246171"/>
              <a:ext cx="95652" cy="38718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03570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702939" y="2216055"/>
            <a:ext cx="8640070"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Pycharm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file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practice.py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Local Path.</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D8BF98C4-B566-4812-B5F0-560CFBA969E7}"/>
              </a:ext>
            </a:extLst>
          </p:cNvPr>
          <p:cNvSpPr/>
          <p:nvPr/>
        </p:nvSpPr>
        <p:spPr>
          <a:xfrm>
            <a:off x="702939" y="2529636"/>
            <a:ext cx="391388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File → Open → Select directory example1 → OK</a:t>
            </a:r>
          </a:p>
        </p:txBody>
      </p:sp>
      <p:sp>
        <p:nvSpPr>
          <p:cNvPr id="25" name="직사각형 24">
            <a:extLst>
              <a:ext uri="{FF2B5EF4-FFF2-40B4-BE49-F238E27FC236}">
                <a16:creationId xmlns:a16="http://schemas.microsoft.com/office/drawing/2014/main" id="{D8BF98C4-B566-4812-B5F0-560CFBA969E7}"/>
              </a:ext>
            </a:extLst>
          </p:cNvPr>
          <p:cNvSpPr/>
          <p:nvPr/>
        </p:nvSpPr>
        <p:spPr>
          <a:xfrm>
            <a:off x="5158933" y="2529636"/>
            <a:ext cx="4483831"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Bấm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example1 → New→ Click Python File</a:t>
            </a:r>
          </a:p>
          <a:p>
            <a:pPr latinLnBrk="0">
              <a:spcAft>
                <a:spcPts val="400"/>
              </a:spcAft>
              <a:buClr>
                <a:srgbClr val="193EB0"/>
              </a:buClr>
            </a:pP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 name="그룹 2"/>
          <p:cNvGrpSpPr/>
          <p:nvPr/>
        </p:nvGrpSpPr>
        <p:grpSpPr>
          <a:xfrm>
            <a:off x="712182" y="2995038"/>
            <a:ext cx="8706244" cy="2405361"/>
            <a:chOff x="712182" y="3033138"/>
            <a:chExt cx="8706244" cy="2405361"/>
          </a:xfrm>
        </p:grpSpPr>
        <p:pic>
          <p:nvPicPr>
            <p:cNvPr id="20" name="그림 19" descr="텍스트, 스크린샷, 모니터, 여러개이(가) 표시된 사진&#10;&#10;자동 생성된 설명">
              <a:extLst>
                <a:ext uri="{FF2B5EF4-FFF2-40B4-BE49-F238E27FC236}">
                  <a16:creationId xmlns:a16="http://schemas.microsoft.com/office/drawing/2014/main" id="{E9B90203-E8CC-4250-8927-9935C273F3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182" y="3033138"/>
              <a:ext cx="4259494" cy="2405361"/>
            </a:xfrm>
            <a:prstGeom prst="rect">
              <a:avLst/>
            </a:prstGeom>
          </p:spPr>
        </p:pic>
        <p:sp>
          <p:nvSpPr>
            <p:cNvPr id="21" name="직사각형 20">
              <a:extLst>
                <a:ext uri="{FF2B5EF4-FFF2-40B4-BE49-F238E27FC236}">
                  <a16:creationId xmlns:a16="http://schemas.microsoft.com/office/drawing/2014/main" id="{E28754AD-6477-45E2-A4E3-4B67864A326B}"/>
                </a:ext>
              </a:extLst>
            </p:cNvPr>
            <p:cNvSpPr/>
            <p:nvPr/>
          </p:nvSpPr>
          <p:spPr>
            <a:xfrm>
              <a:off x="2316480" y="4316115"/>
              <a:ext cx="1240155" cy="76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 name="직사각형 21">
              <a:extLst>
                <a:ext uri="{FF2B5EF4-FFF2-40B4-BE49-F238E27FC236}">
                  <a16:creationId xmlns:a16="http://schemas.microsoft.com/office/drawing/2014/main" id="{AB5CBF7C-5293-4C60-A3FA-412A874C9815}"/>
                </a:ext>
              </a:extLst>
            </p:cNvPr>
            <p:cNvSpPr/>
            <p:nvPr/>
          </p:nvSpPr>
          <p:spPr>
            <a:xfrm>
              <a:off x="3046722" y="4933438"/>
              <a:ext cx="261450" cy="110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31" name="그림 30" descr="텍스트, 스크린샷, 모니터, 화면이(가) 표시된 사진&#10;&#10;자동 생성된 설명">
              <a:extLst>
                <a:ext uri="{FF2B5EF4-FFF2-40B4-BE49-F238E27FC236}">
                  <a16:creationId xmlns:a16="http://schemas.microsoft.com/office/drawing/2014/main" id="{641A4E1E-5880-4E54-B9C3-CFE8A0DC485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911" t="10990" r="72936" b="20023"/>
            <a:stretch/>
          </p:blipFill>
          <p:spPr>
            <a:xfrm>
              <a:off x="933866" y="3331825"/>
              <a:ext cx="686219" cy="1206774"/>
            </a:xfrm>
            <a:prstGeom prst="rect">
              <a:avLst/>
            </a:prstGeom>
          </p:spPr>
        </p:pic>
        <p:sp>
          <p:nvSpPr>
            <p:cNvPr id="33" name="직사각형 32">
              <a:extLst>
                <a:ext uri="{FF2B5EF4-FFF2-40B4-BE49-F238E27FC236}">
                  <a16:creationId xmlns:a16="http://schemas.microsoft.com/office/drawing/2014/main" id="{8EC4E71C-17B2-4952-9F5B-9FC06D02A31F}"/>
                </a:ext>
              </a:extLst>
            </p:cNvPr>
            <p:cNvSpPr/>
            <p:nvPr/>
          </p:nvSpPr>
          <p:spPr>
            <a:xfrm>
              <a:off x="908532" y="3221349"/>
              <a:ext cx="178575" cy="110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4" name="직사각형 33">
              <a:extLst>
                <a:ext uri="{FF2B5EF4-FFF2-40B4-BE49-F238E27FC236}">
                  <a16:creationId xmlns:a16="http://schemas.microsoft.com/office/drawing/2014/main" id="{6CDC29A2-A598-46FF-8703-25558D6D83AF}"/>
                </a:ext>
              </a:extLst>
            </p:cNvPr>
            <p:cNvSpPr/>
            <p:nvPr/>
          </p:nvSpPr>
          <p:spPr>
            <a:xfrm>
              <a:off x="954017" y="3481761"/>
              <a:ext cx="211193" cy="91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41" name="그림 40" descr="텍스트이(가) 표시된 사진&#10;&#10;자동 생성된 설명">
              <a:extLst>
                <a:ext uri="{FF2B5EF4-FFF2-40B4-BE49-F238E27FC236}">
                  <a16:creationId xmlns:a16="http://schemas.microsoft.com/office/drawing/2014/main" id="{67D9681C-2A62-4AFF-AAD5-DB8C0C5D14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58933" y="3033138"/>
              <a:ext cx="4259493" cy="2405361"/>
            </a:xfrm>
            <a:prstGeom prst="rect">
              <a:avLst/>
            </a:prstGeom>
          </p:spPr>
        </p:pic>
        <p:sp>
          <p:nvSpPr>
            <p:cNvPr id="42" name="직사각형 41">
              <a:extLst>
                <a:ext uri="{FF2B5EF4-FFF2-40B4-BE49-F238E27FC236}">
                  <a16:creationId xmlns:a16="http://schemas.microsoft.com/office/drawing/2014/main" id="{CC31C280-1E63-4B63-8B04-963FE8244926}"/>
                </a:ext>
              </a:extLst>
            </p:cNvPr>
            <p:cNvSpPr/>
            <p:nvPr/>
          </p:nvSpPr>
          <p:spPr>
            <a:xfrm>
              <a:off x="5508980" y="3477754"/>
              <a:ext cx="307371" cy="83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3" name="직사각형 42">
              <a:extLst>
                <a:ext uri="{FF2B5EF4-FFF2-40B4-BE49-F238E27FC236}">
                  <a16:creationId xmlns:a16="http://schemas.microsoft.com/office/drawing/2014/main" id="{D320D699-3EE7-46C3-A4AD-6C5FD47A7F5D}"/>
                </a:ext>
              </a:extLst>
            </p:cNvPr>
            <p:cNvSpPr/>
            <p:nvPr/>
          </p:nvSpPr>
          <p:spPr>
            <a:xfrm>
              <a:off x="5630938" y="3526788"/>
              <a:ext cx="769861" cy="83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198F888B-7FCC-4D34-B0FC-837406738426}"/>
                </a:ext>
              </a:extLst>
            </p:cNvPr>
            <p:cNvSpPr/>
            <p:nvPr/>
          </p:nvSpPr>
          <p:spPr>
            <a:xfrm>
              <a:off x="6410960" y="3822699"/>
              <a:ext cx="889000" cy="71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26" name="타원 25"/>
          <p:cNvSpPr/>
          <p:nvPr/>
        </p:nvSpPr>
        <p:spPr>
          <a:xfrm>
            <a:off x="1156224" y="3135026"/>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1</a:t>
            </a:r>
            <a:endParaRPr lang="ko-KR" altLang="en-US" sz="1200" b="1" dirty="0">
              <a:latin typeface="SamsungOne-400" panose="020B0503030303020204" pitchFamily="34" charset="0"/>
            </a:endParaRPr>
          </a:p>
        </p:txBody>
      </p:sp>
      <p:sp>
        <p:nvSpPr>
          <p:cNvPr id="30" name="타원 29"/>
          <p:cNvSpPr/>
          <p:nvPr/>
        </p:nvSpPr>
        <p:spPr>
          <a:xfrm>
            <a:off x="1344655" y="3403983"/>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2</a:t>
            </a:r>
            <a:endParaRPr lang="ko-KR" altLang="en-US" sz="1200" b="1" dirty="0">
              <a:latin typeface="SamsungOne-400" panose="020B0503030303020204" pitchFamily="34" charset="0"/>
            </a:endParaRPr>
          </a:p>
        </p:txBody>
      </p:sp>
      <p:sp>
        <p:nvSpPr>
          <p:cNvPr id="38" name="직사각형 37"/>
          <p:cNvSpPr/>
          <p:nvPr/>
        </p:nvSpPr>
        <p:spPr>
          <a:xfrm>
            <a:off x="1351614" y="3131490"/>
            <a:ext cx="464936"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File</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40" name="직사각형 39"/>
          <p:cNvSpPr/>
          <p:nvPr/>
        </p:nvSpPr>
        <p:spPr>
          <a:xfrm>
            <a:off x="1545081" y="3386423"/>
            <a:ext cx="597989"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Open</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nvGrpSpPr>
          <p:cNvPr id="4" name="그룹 3"/>
          <p:cNvGrpSpPr/>
          <p:nvPr/>
        </p:nvGrpSpPr>
        <p:grpSpPr>
          <a:xfrm>
            <a:off x="3167172" y="4206946"/>
            <a:ext cx="1122888" cy="204529"/>
            <a:chOff x="3167172" y="4206946"/>
            <a:chExt cx="1122888" cy="204529"/>
          </a:xfrm>
        </p:grpSpPr>
        <p:sp>
          <p:nvSpPr>
            <p:cNvPr id="35" name="타원 34"/>
            <p:cNvSpPr/>
            <p:nvPr/>
          </p:nvSpPr>
          <p:spPr>
            <a:xfrm>
              <a:off x="3167172" y="4237882"/>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3</a:t>
              </a:r>
              <a:endParaRPr lang="ko-KR" altLang="en-US" sz="1200" b="1" dirty="0">
                <a:latin typeface="SamsungOne-400" panose="020B0503030303020204" pitchFamily="34" charset="0"/>
              </a:endParaRPr>
            </a:p>
          </p:txBody>
        </p:sp>
        <p:sp>
          <p:nvSpPr>
            <p:cNvPr id="45" name="직사각형 44"/>
            <p:cNvSpPr/>
            <p:nvPr/>
          </p:nvSpPr>
          <p:spPr>
            <a:xfrm>
              <a:off x="3370308" y="4206946"/>
              <a:ext cx="919752"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example1</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grpSp>
        <p:nvGrpSpPr>
          <p:cNvPr id="2" name="그룹 1"/>
          <p:cNvGrpSpPr/>
          <p:nvPr/>
        </p:nvGrpSpPr>
        <p:grpSpPr>
          <a:xfrm>
            <a:off x="3046722" y="4642934"/>
            <a:ext cx="656598" cy="204529"/>
            <a:chOff x="3046722" y="4642934"/>
            <a:chExt cx="656598" cy="204529"/>
          </a:xfrm>
        </p:grpSpPr>
        <p:sp>
          <p:nvSpPr>
            <p:cNvPr id="36" name="타원 35"/>
            <p:cNvSpPr/>
            <p:nvPr/>
          </p:nvSpPr>
          <p:spPr>
            <a:xfrm>
              <a:off x="3046722" y="4673870"/>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4</a:t>
              </a:r>
              <a:endParaRPr lang="ko-KR" altLang="en-US" sz="1200" b="1" dirty="0">
                <a:latin typeface="SamsungOne-400" panose="020B0503030303020204" pitchFamily="34" charset="0"/>
              </a:endParaRPr>
            </a:p>
          </p:txBody>
        </p:sp>
        <p:sp>
          <p:nvSpPr>
            <p:cNvPr id="46" name="직사각형 45"/>
            <p:cNvSpPr/>
            <p:nvPr/>
          </p:nvSpPr>
          <p:spPr>
            <a:xfrm>
              <a:off x="3253968" y="4642934"/>
              <a:ext cx="449352"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OK</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grpSp>
        <p:nvGrpSpPr>
          <p:cNvPr id="47" name="그룹 46"/>
          <p:cNvGrpSpPr/>
          <p:nvPr/>
        </p:nvGrpSpPr>
        <p:grpSpPr>
          <a:xfrm>
            <a:off x="5470273" y="3168888"/>
            <a:ext cx="1122888" cy="204529"/>
            <a:chOff x="3167172" y="4206946"/>
            <a:chExt cx="1122888" cy="204529"/>
          </a:xfrm>
        </p:grpSpPr>
        <p:sp>
          <p:nvSpPr>
            <p:cNvPr id="48" name="타원 47"/>
            <p:cNvSpPr/>
            <p:nvPr/>
          </p:nvSpPr>
          <p:spPr>
            <a:xfrm>
              <a:off x="3167172" y="4237882"/>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1</a:t>
              </a:r>
              <a:endParaRPr lang="ko-KR" altLang="en-US" sz="1200" b="1" dirty="0">
                <a:latin typeface="SamsungOne-400" panose="020B0503030303020204" pitchFamily="34" charset="0"/>
              </a:endParaRPr>
            </a:p>
          </p:txBody>
        </p:sp>
        <p:sp>
          <p:nvSpPr>
            <p:cNvPr id="49" name="직사각형 48"/>
            <p:cNvSpPr/>
            <p:nvPr/>
          </p:nvSpPr>
          <p:spPr>
            <a:xfrm>
              <a:off x="3370308" y="4206946"/>
              <a:ext cx="919752"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example1</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grpSp>
        <p:nvGrpSpPr>
          <p:cNvPr id="50" name="그룹 49"/>
          <p:cNvGrpSpPr/>
          <p:nvPr/>
        </p:nvGrpSpPr>
        <p:grpSpPr>
          <a:xfrm>
            <a:off x="6471740" y="3403983"/>
            <a:ext cx="741860" cy="204529"/>
            <a:chOff x="3167172" y="4206946"/>
            <a:chExt cx="741860" cy="204529"/>
          </a:xfrm>
        </p:grpSpPr>
        <p:sp>
          <p:nvSpPr>
            <p:cNvPr id="51" name="타원 50"/>
            <p:cNvSpPr/>
            <p:nvPr/>
          </p:nvSpPr>
          <p:spPr>
            <a:xfrm>
              <a:off x="3167172" y="4237882"/>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2</a:t>
              </a:r>
              <a:endParaRPr lang="ko-KR" altLang="en-US" sz="1200" b="1" dirty="0">
                <a:latin typeface="SamsungOne-400" panose="020B0503030303020204" pitchFamily="34" charset="0"/>
              </a:endParaRPr>
            </a:p>
          </p:txBody>
        </p:sp>
        <p:sp>
          <p:nvSpPr>
            <p:cNvPr id="52" name="직사각형 51"/>
            <p:cNvSpPr/>
            <p:nvPr/>
          </p:nvSpPr>
          <p:spPr>
            <a:xfrm>
              <a:off x="3370308" y="4206946"/>
              <a:ext cx="538724"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New</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grpSp>
        <p:nvGrpSpPr>
          <p:cNvPr id="53" name="그룹 52"/>
          <p:cNvGrpSpPr/>
          <p:nvPr/>
        </p:nvGrpSpPr>
        <p:grpSpPr>
          <a:xfrm>
            <a:off x="7043240" y="3692583"/>
            <a:ext cx="1237160" cy="204529"/>
            <a:chOff x="3167172" y="4206946"/>
            <a:chExt cx="1237160" cy="204529"/>
          </a:xfrm>
        </p:grpSpPr>
        <p:sp>
          <p:nvSpPr>
            <p:cNvPr id="54" name="타원 53"/>
            <p:cNvSpPr/>
            <p:nvPr/>
          </p:nvSpPr>
          <p:spPr>
            <a:xfrm>
              <a:off x="3167172" y="4237882"/>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3</a:t>
              </a:r>
              <a:endParaRPr lang="ko-KR" altLang="en-US" sz="1200" b="1" dirty="0">
                <a:latin typeface="SamsungOne-400" panose="020B0503030303020204" pitchFamily="34" charset="0"/>
              </a:endParaRPr>
            </a:p>
          </p:txBody>
        </p:sp>
        <p:sp>
          <p:nvSpPr>
            <p:cNvPr id="55" name="직사각형 54"/>
            <p:cNvSpPr/>
            <p:nvPr/>
          </p:nvSpPr>
          <p:spPr>
            <a:xfrm>
              <a:off x="3370308" y="4206946"/>
              <a:ext cx="1034024"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Python File</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8279971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702939" y="2216055"/>
            <a:ext cx="3913885"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Nhập pratice rồi bấm phím enter. Bạn có thể thấy rằng tệp practice.py đã được tạo thành công. 
Một cửa sổ bật lên hỏi bạn có muốn git theo dõi file này 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1" name="직사각형 10">
            <a:extLst>
              <a:ext uri="{FF2B5EF4-FFF2-40B4-BE49-F238E27FC236}">
                <a16:creationId xmlns:a16="http://schemas.microsoft.com/office/drawing/2014/main" id="{D8BF98C4-B566-4812-B5F0-560CFBA969E7}"/>
              </a:ext>
            </a:extLst>
          </p:cNvPr>
          <p:cNvSpPr/>
          <p:nvPr/>
        </p:nvSpPr>
        <p:spPr>
          <a:xfrm>
            <a:off x="5158933" y="2216055"/>
            <a:ext cx="4310655"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Nhấp chọn Add để đưa file vào đối tượng theo dõi ngay lập tức (Không phải thực hiện git add practice.py). 
Nếu bạn không muốn theo dõi, hãy nhấp vào Cancel. Nhấp vào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Add for this practice.</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17" name="그림 16" descr="텍스트, 스크린샷, 모니터, 화면이(가) 표시된 사진&#10;&#10;자동 생성된 설명">
            <a:extLst>
              <a:ext uri="{FF2B5EF4-FFF2-40B4-BE49-F238E27FC236}">
                <a16:creationId xmlns:a16="http://schemas.microsoft.com/office/drawing/2014/main" id="{FB4327AC-E2AE-4007-964A-966442552C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182" y="3275299"/>
            <a:ext cx="4259494" cy="2405361"/>
          </a:xfrm>
          <a:prstGeom prst="rect">
            <a:avLst/>
          </a:prstGeom>
        </p:spPr>
      </p:pic>
      <p:sp>
        <p:nvSpPr>
          <p:cNvPr id="18" name="직사각형 17">
            <a:extLst>
              <a:ext uri="{FF2B5EF4-FFF2-40B4-BE49-F238E27FC236}">
                <a16:creationId xmlns:a16="http://schemas.microsoft.com/office/drawing/2014/main" id="{51BB53AA-BC22-4254-ADEB-44080B22A5F8}"/>
              </a:ext>
            </a:extLst>
          </p:cNvPr>
          <p:cNvSpPr/>
          <p:nvPr/>
        </p:nvSpPr>
        <p:spPr>
          <a:xfrm>
            <a:off x="2341245" y="4364355"/>
            <a:ext cx="1223010" cy="895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9" name="그림 18" descr="텍스트, 스크린샷, 모니터, 실내이(가) 표시된 사진&#10;&#10;자동 생성된 설명">
            <a:extLst>
              <a:ext uri="{FF2B5EF4-FFF2-40B4-BE49-F238E27FC236}">
                <a16:creationId xmlns:a16="http://schemas.microsoft.com/office/drawing/2014/main" id="{1811E689-F61E-4EE5-B295-9171FBA6D7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8933" y="3275299"/>
            <a:ext cx="4259495" cy="2405362"/>
          </a:xfrm>
          <a:prstGeom prst="rect">
            <a:avLst/>
          </a:prstGeom>
        </p:spPr>
      </p:pic>
      <p:sp>
        <p:nvSpPr>
          <p:cNvPr id="20" name="직사각형 19">
            <a:extLst>
              <a:ext uri="{FF2B5EF4-FFF2-40B4-BE49-F238E27FC236}">
                <a16:creationId xmlns:a16="http://schemas.microsoft.com/office/drawing/2014/main" id="{39B19655-4246-4A9A-88B1-297F69E8DBDB}"/>
              </a:ext>
            </a:extLst>
          </p:cNvPr>
          <p:cNvSpPr/>
          <p:nvPr/>
        </p:nvSpPr>
        <p:spPr>
          <a:xfrm>
            <a:off x="7529010" y="4670296"/>
            <a:ext cx="226235" cy="866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 name="직사각형 20"/>
          <p:cNvSpPr/>
          <p:nvPr/>
        </p:nvSpPr>
        <p:spPr>
          <a:xfrm>
            <a:off x="3617958" y="4306857"/>
            <a:ext cx="803547"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practice</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2" name="직사각형 21"/>
          <p:cNvSpPr/>
          <p:nvPr/>
        </p:nvSpPr>
        <p:spPr>
          <a:xfrm>
            <a:off x="7384698" y="4833399"/>
            <a:ext cx="514858" cy="204529"/>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Add</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6182879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702939" y="2216055"/>
            <a:ext cx="4170813" cy="119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Viết mã để tạo một chương trình đơn giản trong practice.py. Nó xuất ra "*" trên 4 dòng bằng cách tăng tuần tự.
Nhấp chuột chọn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Add Configuration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vì chưa được cấu hình để chạy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D8BF98C4-B566-4812-B5F0-560CFBA969E7}"/>
              </a:ext>
            </a:extLst>
          </p:cNvPr>
          <p:cNvSpPr/>
          <p:nvPr/>
        </p:nvSpPr>
        <p:spPr>
          <a:xfrm>
            <a:off x="5158933" y="2216055"/>
            <a:ext cx="391388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biểu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tượng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Python</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711904" y="3469304"/>
            <a:ext cx="8706247" cy="2405363"/>
            <a:chOff x="711904" y="3275731"/>
            <a:chExt cx="8706247" cy="2405363"/>
          </a:xfrm>
        </p:grpSpPr>
        <p:grpSp>
          <p:nvGrpSpPr>
            <p:cNvPr id="17" name="그룹 16">
              <a:extLst>
                <a:ext uri="{FF2B5EF4-FFF2-40B4-BE49-F238E27FC236}">
                  <a16:creationId xmlns:a16="http://schemas.microsoft.com/office/drawing/2014/main" id="{0BDBA777-21AF-48A7-9608-FE4D713E7C26}"/>
                </a:ext>
              </a:extLst>
            </p:cNvPr>
            <p:cNvGrpSpPr/>
            <p:nvPr/>
          </p:nvGrpSpPr>
          <p:grpSpPr>
            <a:xfrm>
              <a:off x="711904" y="3275731"/>
              <a:ext cx="4259496" cy="2405363"/>
              <a:chOff x="577813" y="3600450"/>
              <a:chExt cx="4259496" cy="2405363"/>
            </a:xfrm>
          </p:grpSpPr>
          <p:pic>
            <p:nvPicPr>
              <p:cNvPr id="18" name="그림 17" descr="텍스트, 스크린샷, 모니터, 실내이(가) 표시된 사진&#10;&#10;자동 생성된 설명">
                <a:extLst>
                  <a:ext uri="{FF2B5EF4-FFF2-40B4-BE49-F238E27FC236}">
                    <a16:creationId xmlns:a16="http://schemas.microsoft.com/office/drawing/2014/main" id="{81848113-2367-43E4-A746-604900A66C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813" y="3600450"/>
                <a:ext cx="4259496" cy="2405363"/>
              </a:xfrm>
              <a:prstGeom prst="rect">
                <a:avLst/>
              </a:prstGeom>
            </p:spPr>
          </p:pic>
          <p:pic>
            <p:nvPicPr>
              <p:cNvPr id="19" name="그림 18">
                <a:extLst>
                  <a:ext uri="{FF2B5EF4-FFF2-40B4-BE49-F238E27FC236}">
                    <a16:creationId xmlns:a16="http://schemas.microsoft.com/office/drawing/2014/main" id="{F8C6A977-D76A-4387-A172-CC3E7AFDF485}"/>
                  </a:ext>
                </a:extLst>
              </p:cNvPr>
              <p:cNvPicPr>
                <a:picLocks noChangeAspect="1"/>
              </p:cNvPicPr>
              <p:nvPr/>
            </p:nvPicPr>
            <p:blipFill>
              <a:blip r:embed="rId4"/>
              <a:stretch>
                <a:fillRect/>
              </a:stretch>
            </p:blipFill>
            <p:spPr>
              <a:xfrm>
                <a:off x="2052637" y="4053016"/>
                <a:ext cx="721427" cy="172057"/>
              </a:xfrm>
              <a:prstGeom prst="rect">
                <a:avLst/>
              </a:prstGeom>
            </p:spPr>
          </p:pic>
          <p:sp>
            <p:nvSpPr>
              <p:cNvPr id="20" name="직사각형 19">
                <a:extLst>
                  <a:ext uri="{FF2B5EF4-FFF2-40B4-BE49-F238E27FC236}">
                    <a16:creationId xmlns:a16="http://schemas.microsoft.com/office/drawing/2014/main" id="{035E2EA9-B616-40EE-A9D3-566CDC46F48B}"/>
                  </a:ext>
                </a:extLst>
              </p:cNvPr>
              <p:cNvSpPr/>
              <p:nvPr/>
            </p:nvSpPr>
            <p:spPr>
              <a:xfrm>
                <a:off x="2043324" y="4044065"/>
                <a:ext cx="662940" cy="1733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 name="직사각형 20">
                <a:extLst>
                  <a:ext uri="{FF2B5EF4-FFF2-40B4-BE49-F238E27FC236}">
                    <a16:creationId xmlns:a16="http://schemas.microsoft.com/office/drawing/2014/main" id="{0DD87A2E-F6C7-4E50-93AB-8566B63B52DE}"/>
                  </a:ext>
                </a:extLst>
              </p:cNvPr>
              <p:cNvSpPr/>
              <p:nvPr/>
            </p:nvSpPr>
            <p:spPr>
              <a:xfrm>
                <a:off x="3166516" y="3857274"/>
                <a:ext cx="534042" cy="145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2" name="그룹 21">
              <a:extLst>
                <a:ext uri="{FF2B5EF4-FFF2-40B4-BE49-F238E27FC236}">
                  <a16:creationId xmlns:a16="http://schemas.microsoft.com/office/drawing/2014/main" id="{63D23DA3-50C5-4B07-A710-B542D1A4E42D}"/>
                </a:ext>
              </a:extLst>
            </p:cNvPr>
            <p:cNvGrpSpPr/>
            <p:nvPr/>
          </p:nvGrpSpPr>
          <p:grpSpPr>
            <a:xfrm>
              <a:off x="5158655" y="3275731"/>
              <a:ext cx="4259496" cy="2405363"/>
              <a:chOff x="5099608" y="3600450"/>
              <a:chExt cx="4259496" cy="2405363"/>
            </a:xfrm>
          </p:grpSpPr>
          <p:pic>
            <p:nvPicPr>
              <p:cNvPr id="31" name="그림 30" descr="텍스트, 스크린샷, 모니터이(가) 표시된 사진&#10;&#10;자동 생성된 설명">
                <a:extLst>
                  <a:ext uri="{FF2B5EF4-FFF2-40B4-BE49-F238E27FC236}">
                    <a16:creationId xmlns:a16="http://schemas.microsoft.com/office/drawing/2014/main" id="{A389304E-2DD7-41BB-B059-5CACD0DE67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99608" y="3600450"/>
                <a:ext cx="4259496" cy="2405363"/>
              </a:xfrm>
              <a:prstGeom prst="rect">
                <a:avLst/>
              </a:prstGeom>
            </p:spPr>
          </p:pic>
          <p:sp>
            <p:nvSpPr>
              <p:cNvPr id="33" name="직사각형 32">
                <a:extLst>
                  <a:ext uri="{FF2B5EF4-FFF2-40B4-BE49-F238E27FC236}">
                    <a16:creationId xmlns:a16="http://schemas.microsoft.com/office/drawing/2014/main" id="{BD88BDA2-272D-407C-B1F5-EDBCAC0D5447}"/>
                  </a:ext>
                </a:extLst>
              </p:cNvPr>
              <p:cNvSpPr/>
              <p:nvPr/>
            </p:nvSpPr>
            <p:spPr>
              <a:xfrm>
                <a:off x="6007824" y="4163924"/>
                <a:ext cx="110756" cy="1198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4" name="직사각형 33">
                <a:extLst>
                  <a:ext uri="{FF2B5EF4-FFF2-40B4-BE49-F238E27FC236}">
                    <a16:creationId xmlns:a16="http://schemas.microsoft.com/office/drawing/2014/main" id="{78C6548E-A6FD-4183-81DA-4B832CAC3D87}"/>
                  </a:ext>
                </a:extLst>
              </p:cNvPr>
              <p:cNvSpPr/>
              <p:nvPr/>
            </p:nvSpPr>
            <p:spPr>
              <a:xfrm>
                <a:off x="6025523" y="4407871"/>
                <a:ext cx="651509" cy="78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24" name="직사각형 23"/>
          <p:cNvSpPr/>
          <p:nvPr/>
        </p:nvSpPr>
        <p:spPr>
          <a:xfrm>
            <a:off x="1706955" y="4148706"/>
            <a:ext cx="1603860" cy="447715"/>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for </a:t>
            </a:r>
            <a:r>
              <a:rPr lang="en-US" altLang="ko-KR" sz="1300" b="1" dirty="0" err="1">
                <a:solidFill>
                  <a:schemeClr val="bg1"/>
                </a:solidFill>
                <a:latin typeface="SamsungOne-400" panose="020B0503030303020204" pitchFamily="34" charset="0"/>
                <a:ea typeface="SamsungOne-400" panose="020B0503030303020204" pitchFamily="34" charset="0"/>
              </a:rPr>
              <a:t>i</a:t>
            </a:r>
            <a:r>
              <a:rPr lang="en-US" altLang="ko-KR" sz="1300" b="1" dirty="0">
                <a:solidFill>
                  <a:schemeClr val="bg1"/>
                </a:solidFill>
                <a:latin typeface="SamsungOne-400" panose="020B0503030303020204" pitchFamily="34" charset="0"/>
                <a:ea typeface="SamsungOne-400" panose="020B0503030303020204" pitchFamily="34" charset="0"/>
              </a:rPr>
              <a:t> in range(4):</a:t>
            </a:r>
          </a:p>
          <a:p>
            <a:pPr marL="239713"/>
            <a:r>
              <a:rPr lang="en-US" altLang="ko-KR" sz="1300" b="1" dirty="0">
                <a:solidFill>
                  <a:schemeClr val="bg1"/>
                </a:solidFill>
                <a:latin typeface="SamsungOne-400" panose="020B0503030303020204" pitchFamily="34" charset="0"/>
                <a:ea typeface="SamsungOne-400" panose="020B0503030303020204" pitchFamily="34" charset="0"/>
              </a:rPr>
              <a:t>Print(“*” * (i+1))</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5" name="직사각형 24"/>
          <p:cNvSpPr/>
          <p:nvPr/>
        </p:nvSpPr>
        <p:spPr>
          <a:xfrm>
            <a:off x="2683858" y="3404277"/>
            <a:ext cx="1659542" cy="2437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Add Configuration…</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6" name="직사각형 25"/>
          <p:cNvSpPr/>
          <p:nvPr/>
        </p:nvSpPr>
        <p:spPr>
          <a:xfrm>
            <a:off x="6436327" y="3987165"/>
            <a:ext cx="259748"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0" name="타원 29"/>
          <p:cNvSpPr/>
          <p:nvPr/>
        </p:nvSpPr>
        <p:spPr>
          <a:xfrm>
            <a:off x="2460644" y="3439375"/>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2</a:t>
            </a:r>
            <a:endParaRPr lang="ko-KR" altLang="en-US" sz="1200" b="1" dirty="0">
              <a:latin typeface="SamsungOne-400" panose="020B0503030303020204" pitchFamily="34" charset="0"/>
            </a:endParaRPr>
          </a:p>
        </p:txBody>
      </p:sp>
      <p:sp>
        <p:nvSpPr>
          <p:cNvPr id="35" name="타원 34"/>
          <p:cNvSpPr/>
          <p:nvPr/>
        </p:nvSpPr>
        <p:spPr>
          <a:xfrm>
            <a:off x="1500795" y="4150112"/>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1</a:t>
            </a:r>
            <a:endParaRPr lang="ko-KR" altLang="en-US" sz="1200" b="1" dirty="0">
              <a:latin typeface="SamsungOne-400" panose="020B0503030303020204" pitchFamily="34" charset="0"/>
            </a:endParaRPr>
          </a:p>
        </p:txBody>
      </p:sp>
      <p:sp>
        <p:nvSpPr>
          <p:cNvPr id="36" name="타원 35"/>
          <p:cNvSpPr/>
          <p:nvPr/>
        </p:nvSpPr>
        <p:spPr>
          <a:xfrm>
            <a:off x="6223883" y="4004997"/>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1</a:t>
            </a:r>
            <a:endParaRPr lang="ko-KR" altLang="en-US" sz="1200" b="1" dirty="0">
              <a:latin typeface="SamsungOne-400" panose="020B0503030303020204" pitchFamily="34" charset="0"/>
            </a:endParaRPr>
          </a:p>
        </p:txBody>
      </p:sp>
      <p:grpSp>
        <p:nvGrpSpPr>
          <p:cNvPr id="3" name="그룹 2"/>
          <p:cNvGrpSpPr/>
          <p:nvPr/>
        </p:nvGrpSpPr>
        <p:grpSpPr>
          <a:xfrm>
            <a:off x="6656318" y="4223877"/>
            <a:ext cx="925582" cy="199656"/>
            <a:chOff x="6656318" y="4223877"/>
            <a:chExt cx="925582" cy="199656"/>
          </a:xfrm>
        </p:grpSpPr>
        <p:sp>
          <p:nvSpPr>
            <p:cNvPr id="37" name="직사각형 36"/>
            <p:cNvSpPr/>
            <p:nvPr/>
          </p:nvSpPr>
          <p:spPr>
            <a:xfrm>
              <a:off x="6868761" y="4223877"/>
              <a:ext cx="713139"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Python</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8" name="타원 37"/>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2</a:t>
              </a:r>
              <a:endParaRPr lang="ko-KR" altLang="en-US" sz="1200" b="1" dirty="0">
                <a:latin typeface="SamsungOne-400" panose="020B0503030303020204" pitchFamily="34" charset="0"/>
              </a:endParaRPr>
            </a:p>
          </p:txBody>
        </p:sp>
      </p:grpSp>
    </p:spTree>
    <p:extLst>
      <p:ext uri="{BB962C8B-B14F-4D97-AF65-F5344CB8AC3E}">
        <p14:creationId xmlns:p14="http://schemas.microsoft.com/office/powerpoint/2010/main" val="35066636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702939" y="2216055"/>
            <a:ext cx="4367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srgbClr val="1429A0"/>
                </a:solidFill>
                <a:latin typeface="SamsungOne-400" panose="020B0503030303020204" pitchFamily="34" charset="0"/>
                <a:ea typeface="SamsungOne-400" panose="020B0503030303020204" pitchFamily="34" charset="0"/>
              </a:rPr>
              <a:t>Browse</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biểu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tượng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thư</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mục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thêm đường dẫn tập lệnh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D8BF98C4-B566-4812-B5F0-560CFBA969E7}"/>
              </a:ext>
            </a:extLst>
          </p:cNvPr>
          <p:cNvSpPr/>
          <p:nvPr/>
        </p:nvSpPr>
        <p:spPr>
          <a:xfrm>
            <a:off x="5158933" y="2216055"/>
            <a:ext cx="418407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file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practice.py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my Local Path → OK</a:t>
            </a:r>
          </a:p>
        </p:txBody>
      </p:sp>
      <p:grpSp>
        <p:nvGrpSpPr>
          <p:cNvPr id="24" name="그룹 23">
            <a:extLst>
              <a:ext uri="{FF2B5EF4-FFF2-40B4-BE49-F238E27FC236}">
                <a16:creationId xmlns:a16="http://schemas.microsoft.com/office/drawing/2014/main" id="{62E071CC-DEAF-4025-832E-DDA8CC210DB4}"/>
              </a:ext>
            </a:extLst>
          </p:cNvPr>
          <p:cNvGrpSpPr/>
          <p:nvPr/>
        </p:nvGrpSpPr>
        <p:grpSpPr>
          <a:xfrm>
            <a:off x="712182" y="2749488"/>
            <a:ext cx="4259496" cy="2405363"/>
            <a:chOff x="546895" y="3600450"/>
            <a:chExt cx="4259496" cy="2405363"/>
          </a:xfrm>
        </p:grpSpPr>
        <p:pic>
          <p:nvPicPr>
            <p:cNvPr id="25" name="그림 24" descr="텍스트, 스크린샷, 모니터, 실내이(가) 표시된 사진&#10;&#10;자동 생성된 설명">
              <a:extLst>
                <a:ext uri="{FF2B5EF4-FFF2-40B4-BE49-F238E27FC236}">
                  <a16:creationId xmlns:a16="http://schemas.microsoft.com/office/drawing/2014/main" id="{B5200D79-D120-4275-9AD5-0DAD4EADC5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895" y="3600450"/>
              <a:ext cx="4259496" cy="2405363"/>
            </a:xfrm>
            <a:prstGeom prst="rect">
              <a:avLst/>
            </a:prstGeom>
          </p:spPr>
        </p:pic>
        <p:sp>
          <p:nvSpPr>
            <p:cNvPr id="26" name="직사각형 25">
              <a:extLst>
                <a:ext uri="{FF2B5EF4-FFF2-40B4-BE49-F238E27FC236}">
                  <a16:creationId xmlns:a16="http://schemas.microsoft.com/office/drawing/2014/main" id="{0B44DBDF-42D3-4106-A0D7-3A14034423DF}"/>
                </a:ext>
              </a:extLst>
            </p:cNvPr>
            <p:cNvSpPr/>
            <p:nvPr/>
          </p:nvSpPr>
          <p:spPr>
            <a:xfrm>
              <a:off x="3870355" y="4515895"/>
              <a:ext cx="151228" cy="10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0" name="그룹 29">
            <a:extLst>
              <a:ext uri="{FF2B5EF4-FFF2-40B4-BE49-F238E27FC236}">
                <a16:creationId xmlns:a16="http://schemas.microsoft.com/office/drawing/2014/main" id="{C5EA1A92-9B0C-4380-A6E7-904D9CD1861E}"/>
              </a:ext>
            </a:extLst>
          </p:cNvPr>
          <p:cNvGrpSpPr/>
          <p:nvPr/>
        </p:nvGrpSpPr>
        <p:grpSpPr>
          <a:xfrm>
            <a:off x="5158933" y="2757107"/>
            <a:ext cx="4259497" cy="2405364"/>
            <a:chOff x="5099607" y="3600451"/>
            <a:chExt cx="4259497" cy="2405364"/>
          </a:xfrm>
        </p:grpSpPr>
        <p:pic>
          <p:nvPicPr>
            <p:cNvPr id="35" name="그림 34" descr="텍스트, 스크린샷, 모니터, 실내이(가) 표시된 사진&#10;&#10;자동 생성된 설명">
              <a:extLst>
                <a:ext uri="{FF2B5EF4-FFF2-40B4-BE49-F238E27FC236}">
                  <a16:creationId xmlns:a16="http://schemas.microsoft.com/office/drawing/2014/main" id="{0D37CBD7-206D-40C8-AE0B-6B977BD56B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607" y="3600451"/>
              <a:ext cx="4259497" cy="2405364"/>
            </a:xfrm>
            <a:prstGeom prst="rect">
              <a:avLst/>
            </a:prstGeom>
          </p:spPr>
        </p:pic>
        <p:sp>
          <p:nvSpPr>
            <p:cNvPr id="36" name="직사각형 35">
              <a:extLst>
                <a:ext uri="{FF2B5EF4-FFF2-40B4-BE49-F238E27FC236}">
                  <a16:creationId xmlns:a16="http://schemas.microsoft.com/office/drawing/2014/main" id="{7903A495-BF9A-49FE-9572-796547FE85A2}"/>
                </a:ext>
              </a:extLst>
            </p:cNvPr>
            <p:cNvSpPr/>
            <p:nvPr/>
          </p:nvSpPr>
          <p:spPr>
            <a:xfrm>
              <a:off x="6699614" y="5070595"/>
              <a:ext cx="1254759" cy="787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7" name="직사각형 36">
              <a:extLst>
                <a:ext uri="{FF2B5EF4-FFF2-40B4-BE49-F238E27FC236}">
                  <a16:creationId xmlns:a16="http://schemas.microsoft.com/office/drawing/2014/main" id="{E50FB101-4965-44E2-9FCC-1AB4B4BC724D}"/>
                </a:ext>
              </a:extLst>
            </p:cNvPr>
            <p:cNvSpPr/>
            <p:nvPr/>
          </p:nvSpPr>
          <p:spPr>
            <a:xfrm>
              <a:off x="7452197" y="5618536"/>
              <a:ext cx="235459" cy="940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8" name="그룹 17"/>
          <p:cNvGrpSpPr/>
          <p:nvPr/>
        </p:nvGrpSpPr>
        <p:grpSpPr>
          <a:xfrm>
            <a:off x="8063715" y="4046721"/>
            <a:ext cx="1224668" cy="199656"/>
            <a:chOff x="6656318" y="4223877"/>
            <a:chExt cx="1224668" cy="199656"/>
          </a:xfrm>
        </p:grpSpPr>
        <p:sp>
          <p:nvSpPr>
            <p:cNvPr id="19" name="직사각형 18"/>
            <p:cNvSpPr/>
            <p:nvPr/>
          </p:nvSpPr>
          <p:spPr>
            <a:xfrm>
              <a:off x="6868762" y="4223877"/>
              <a:ext cx="1012224"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practice.py</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0" name="타원 19"/>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1</a:t>
              </a:r>
              <a:endParaRPr lang="ko-KR" altLang="en-US" sz="1200" b="1" dirty="0">
                <a:latin typeface="SamsungOne-400" panose="020B0503030303020204" pitchFamily="34" charset="0"/>
              </a:endParaRPr>
            </a:p>
          </p:txBody>
        </p:sp>
      </p:grpSp>
      <p:grpSp>
        <p:nvGrpSpPr>
          <p:cNvPr id="21" name="그룹 20"/>
          <p:cNvGrpSpPr/>
          <p:nvPr/>
        </p:nvGrpSpPr>
        <p:grpSpPr>
          <a:xfrm>
            <a:off x="7511523" y="4414503"/>
            <a:ext cx="639972" cy="199656"/>
            <a:chOff x="6656318" y="4223877"/>
            <a:chExt cx="639972" cy="199656"/>
          </a:xfrm>
        </p:grpSpPr>
        <p:sp>
          <p:nvSpPr>
            <p:cNvPr id="22" name="직사각형 21"/>
            <p:cNvSpPr/>
            <p:nvPr/>
          </p:nvSpPr>
          <p:spPr>
            <a:xfrm>
              <a:off x="6868762" y="4223877"/>
              <a:ext cx="427528"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OK</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1" name="타원 30"/>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2</a:t>
              </a:r>
              <a:endParaRPr lang="ko-KR" altLang="en-US" sz="1200" b="1" dirty="0">
                <a:latin typeface="SamsungOne-400" panose="020B0503030303020204" pitchFamily="34" charset="0"/>
              </a:endParaRPr>
            </a:p>
          </p:txBody>
        </p:sp>
      </p:grpSp>
    </p:spTree>
    <p:extLst>
      <p:ext uri="{BB962C8B-B14F-4D97-AF65-F5344CB8AC3E}">
        <p14:creationId xmlns:p14="http://schemas.microsoft.com/office/powerpoint/2010/main" val="57360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702939" y="2216055"/>
            <a:ext cx="391388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thêm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Script Path → Apply → OK</a:t>
            </a:r>
          </a:p>
        </p:txBody>
      </p:sp>
      <p:sp>
        <p:nvSpPr>
          <p:cNvPr id="11" name="직사각형 10">
            <a:extLst>
              <a:ext uri="{FF2B5EF4-FFF2-40B4-BE49-F238E27FC236}">
                <a16:creationId xmlns:a16="http://schemas.microsoft.com/office/drawing/2014/main" id="{D8BF98C4-B566-4812-B5F0-560CFBA969E7}"/>
              </a:ext>
            </a:extLst>
          </p:cNvPr>
          <p:cNvSpPr/>
          <p:nvPr/>
        </p:nvSpPr>
        <p:spPr>
          <a:xfrm>
            <a:off x="5158932" y="2216055"/>
            <a:ext cx="4396547"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đặt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latinLnBrk="0">
              <a:spcAft>
                <a:spcPts val="4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qua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(console result) </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712182" y="2804675"/>
            <a:ext cx="8706249" cy="2405364"/>
            <a:chOff x="712182" y="2675135"/>
            <a:chExt cx="8706249" cy="2405364"/>
          </a:xfrm>
        </p:grpSpPr>
        <p:pic>
          <p:nvPicPr>
            <p:cNvPr id="18" name="그림 17" descr="텍스트, 스크린샷, 검은색이(가) 표시된 사진&#10;&#10;자동 생성된 설명">
              <a:extLst>
                <a:ext uri="{FF2B5EF4-FFF2-40B4-BE49-F238E27FC236}">
                  <a16:creationId xmlns:a16="http://schemas.microsoft.com/office/drawing/2014/main" id="{FD3FE20B-53D2-4C19-96C7-444702FA00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182" y="2675135"/>
              <a:ext cx="4259498" cy="2405364"/>
            </a:xfrm>
            <a:prstGeom prst="rect">
              <a:avLst/>
            </a:prstGeom>
          </p:spPr>
        </p:pic>
        <p:sp>
          <p:nvSpPr>
            <p:cNvPr id="19" name="직사각형 18">
              <a:extLst>
                <a:ext uri="{FF2B5EF4-FFF2-40B4-BE49-F238E27FC236}">
                  <a16:creationId xmlns:a16="http://schemas.microsoft.com/office/drawing/2014/main" id="{97E96FE1-D91B-4AFB-BA92-B9EFE9721EDE}"/>
                </a:ext>
              </a:extLst>
            </p:cNvPr>
            <p:cNvSpPr/>
            <p:nvPr/>
          </p:nvSpPr>
          <p:spPr>
            <a:xfrm>
              <a:off x="3034665" y="3594736"/>
              <a:ext cx="1150620" cy="91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0" name="직사각형 19">
              <a:extLst>
                <a:ext uri="{FF2B5EF4-FFF2-40B4-BE49-F238E27FC236}">
                  <a16:creationId xmlns:a16="http://schemas.microsoft.com/office/drawing/2014/main" id="{C3BF7DE5-C3BE-4516-AD36-174F343137E0}"/>
                </a:ext>
              </a:extLst>
            </p:cNvPr>
            <p:cNvSpPr/>
            <p:nvPr/>
          </p:nvSpPr>
          <p:spPr>
            <a:xfrm>
              <a:off x="3977435" y="4806490"/>
              <a:ext cx="259005" cy="1089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1" name="직사각형 20">
              <a:extLst>
                <a:ext uri="{FF2B5EF4-FFF2-40B4-BE49-F238E27FC236}">
                  <a16:creationId xmlns:a16="http://schemas.microsoft.com/office/drawing/2014/main" id="{E0B3A5F2-F69D-42EC-A185-CA10B820A4CA}"/>
                </a:ext>
              </a:extLst>
            </p:cNvPr>
            <p:cNvSpPr/>
            <p:nvPr/>
          </p:nvSpPr>
          <p:spPr>
            <a:xfrm>
              <a:off x="3454776" y="4805466"/>
              <a:ext cx="259005" cy="1089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22" name="그림 21" descr="텍스트, 스크린샷, 모니터, 실내이(가) 표시된 사진&#10;&#10;자동 생성된 설명">
              <a:extLst>
                <a:ext uri="{FF2B5EF4-FFF2-40B4-BE49-F238E27FC236}">
                  <a16:creationId xmlns:a16="http://schemas.microsoft.com/office/drawing/2014/main" id="{8429D29F-44FF-48D1-A903-502DB5AB78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8933" y="2675135"/>
              <a:ext cx="4259498" cy="2405364"/>
            </a:xfrm>
            <a:prstGeom prst="rect">
              <a:avLst/>
            </a:prstGeom>
          </p:spPr>
        </p:pic>
        <p:sp>
          <p:nvSpPr>
            <p:cNvPr id="31" name="직사각형 30">
              <a:extLst>
                <a:ext uri="{FF2B5EF4-FFF2-40B4-BE49-F238E27FC236}">
                  <a16:creationId xmlns:a16="http://schemas.microsoft.com/office/drawing/2014/main" id="{7D7FF7C8-D6A0-4F56-A4C4-93D55931C37C}"/>
                </a:ext>
              </a:extLst>
            </p:cNvPr>
            <p:cNvSpPr/>
            <p:nvPr/>
          </p:nvSpPr>
          <p:spPr>
            <a:xfrm>
              <a:off x="8256849" y="2938285"/>
              <a:ext cx="132912" cy="1089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직사각형 32">
              <a:extLst>
                <a:ext uri="{FF2B5EF4-FFF2-40B4-BE49-F238E27FC236}">
                  <a16:creationId xmlns:a16="http://schemas.microsoft.com/office/drawing/2014/main" id="{9DED6A76-FDBC-4B26-B82B-80C9C7463AB5}"/>
                </a:ext>
              </a:extLst>
            </p:cNvPr>
            <p:cNvSpPr/>
            <p:nvPr/>
          </p:nvSpPr>
          <p:spPr>
            <a:xfrm>
              <a:off x="5626100" y="4310380"/>
              <a:ext cx="2066420" cy="495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25" name="직사각형 24"/>
          <p:cNvSpPr/>
          <p:nvPr/>
        </p:nvSpPr>
        <p:spPr>
          <a:xfrm>
            <a:off x="5988803" y="4164887"/>
            <a:ext cx="1299879"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spcAft>
                <a:spcPts val="400"/>
              </a:spcAft>
              <a:buClr>
                <a:srgbClr val="193EB0"/>
              </a:buClr>
            </a:pPr>
            <a:r>
              <a:rPr lang="en-US" altLang="ko-KR" sz="1300" b="1" dirty="0">
                <a:solidFill>
                  <a:schemeClr val="bg1"/>
                </a:solidFill>
                <a:latin typeface="SamsungOne-400" panose="020B0503030303020204" pitchFamily="34" charset="0"/>
                <a:ea typeface="SamsungOne-400" panose="020B0503030303020204" pitchFamily="34" charset="0"/>
              </a:rPr>
              <a:t>console result </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nvGrpSpPr>
          <p:cNvPr id="30" name="그룹 29"/>
          <p:cNvGrpSpPr/>
          <p:nvPr/>
        </p:nvGrpSpPr>
        <p:grpSpPr>
          <a:xfrm>
            <a:off x="3121487" y="3907529"/>
            <a:ext cx="1252393" cy="199656"/>
            <a:chOff x="6656318" y="4223877"/>
            <a:chExt cx="1252393" cy="199656"/>
          </a:xfrm>
        </p:grpSpPr>
        <p:sp>
          <p:nvSpPr>
            <p:cNvPr id="34" name="직사각형 33"/>
            <p:cNvSpPr/>
            <p:nvPr/>
          </p:nvSpPr>
          <p:spPr>
            <a:xfrm>
              <a:off x="6868761" y="4223877"/>
              <a:ext cx="1039950"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Script Path</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5" name="타원 34"/>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1</a:t>
              </a:r>
              <a:endParaRPr lang="ko-KR" altLang="en-US" sz="1200" b="1" dirty="0">
                <a:latin typeface="SamsungOne-400" panose="020B0503030303020204" pitchFamily="34" charset="0"/>
              </a:endParaRPr>
            </a:p>
          </p:txBody>
        </p:sp>
      </p:grpSp>
      <p:grpSp>
        <p:nvGrpSpPr>
          <p:cNvPr id="36" name="그룹 35"/>
          <p:cNvGrpSpPr/>
          <p:nvPr/>
        </p:nvGrpSpPr>
        <p:grpSpPr>
          <a:xfrm>
            <a:off x="3174827" y="5120028"/>
            <a:ext cx="627553" cy="199656"/>
            <a:chOff x="6656318" y="4223877"/>
            <a:chExt cx="627553" cy="199656"/>
          </a:xfrm>
        </p:grpSpPr>
        <p:sp>
          <p:nvSpPr>
            <p:cNvPr id="37" name="직사각형 36"/>
            <p:cNvSpPr/>
            <p:nvPr/>
          </p:nvSpPr>
          <p:spPr>
            <a:xfrm>
              <a:off x="6868761" y="4223877"/>
              <a:ext cx="415110"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OK</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8" name="타원 37"/>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2</a:t>
              </a:r>
              <a:endParaRPr lang="ko-KR" altLang="en-US" sz="1200" b="1" dirty="0">
                <a:latin typeface="SamsungOne-400" panose="020B0503030303020204" pitchFamily="34" charset="0"/>
              </a:endParaRPr>
            </a:p>
          </p:txBody>
        </p:sp>
      </p:grpSp>
      <p:grpSp>
        <p:nvGrpSpPr>
          <p:cNvPr id="39" name="그룹 38"/>
          <p:cNvGrpSpPr/>
          <p:nvPr/>
        </p:nvGrpSpPr>
        <p:grpSpPr>
          <a:xfrm>
            <a:off x="3871508" y="5111797"/>
            <a:ext cx="856701" cy="199656"/>
            <a:chOff x="6656318" y="4223877"/>
            <a:chExt cx="856701" cy="199656"/>
          </a:xfrm>
        </p:grpSpPr>
        <p:sp>
          <p:nvSpPr>
            <p:cNvPr id="40" name="직사각형 39"/>
            <p:cNvSpPr/>
            <p:nvPr/>
          </p:nvSpPr>
          <p:spPr>
            <a:xfrm>
              <a:off x="6868760" y="4223877"/>
              <a:ext cx="644259"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Apply</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41" name="타원 40"/>
            <p:cNvSpPr/>
            <p:nvPr/>
          </p:nvSpPr>
          <p:spPr>
            <a:xfrm>
              <a:off x="6656318" y="4241709"/>
              <a:ext cx="173593" cy="17359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rPr>
                <a:t>3</a:t>
              </a:r>
              <a:endParaRPr lang="ko-KR" altLang="en-US" sz="1200" b="1" dirty="0">
                <a:latin typeface="SamsungOne-400" panose="020B0503030303020204" pitchFamily="34" charset="0"/>
              </a:endParaRPr>
            </a:p>
          </p:txBody>
        </p:sp>
      </p:grpSp>
    </p:spTree>
    <p:extLst>
      <p:ext uri="{BB962C8B-B14F-4D97-AF65-F5344CB8AC3E}">
        <p14:creationId xmlns:p14="http://schemas.microsoft.com/office/powerpoint/2010/main" val="15070971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B896CD5-A0B0-4F39-9F23-22CE6C96BB3D}"/>
              </a:ext>
            </a:extLst>
          </p:cNvPr>
          <p:cNvSpPr/>
          <p:nvPr/>
        </p:nvSpPr>
        <p:spPr>
          <a:xfrm>
            <a:off x="451586"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Nhánh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GitHub Desktop (Linux)</a:t>
            </a: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GitHub Desktop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Linux</a:t>
              </a:r>
            </a:p>
          </p:txBody>
        </p:sp>
      </p:grpSp>
      <p:grpSp>
        <p:nvGrpSpPr>
          <p:cNvPr id="27" name="그룹 26">
            <a:extLst>
              <a:ext uri="{FF2B5EF4-FFF2-40B4-BE49-F238E27FC236}">
                <a16:creationId xmlns:a16="http://schemas.microsoft.com/office/drawing/2014/main" id="{661152E3-CF1A-4F6D-A2B9-8F4479898CE6}"/>
              </a:ext>
            </a:extLst>
          </p:cNvPr>
          <p:cNvGrpSpPr/>
          <p:nvPr/>
        </p:nvGrpSpPr>
        <p:grpSpPr>
          <a:xfrm>
            <a:off x="451588" y="450001"/>
            <a:ext cx="9018000" cy="276999"/>
            <a:chOff x="450000" y="450000"/>
            <a:chExt cx="9018000" cy="276999"/>
          </a:xfrm>
        </p:grpSpPr>
        <p:sp>
          <p:nvSpPr>
            <p:cNvPr id="28" name="직사각형 2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cs typeface="iCiel Samsung Sharp Sans Medium" pitchFamily="2" charset="77"/>
                </a:rPr>
                <a:t>Cách sử dụng GitHub thông qua môi trường GUI</a:t>
              </a:r>
              <a:endParaRPr lang="ko-KR" altLang="en-US" b="1" dirty="0">
                <a:solidFill>
                  <a:schemeClr val="bg1"/>
                </a:solidFill>
                <a:latin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2" name="직사각형 31">
            <a:extLst>
              <a:ext uri="{FF2B5EF4-FFF2-40B4-BE49-F238E27FC236}">
                <a16:creationId xmlns:a16="http://schemas.microsoft.com/office/drawing/2014/main" id="{D8BF98C4-B566-4812-B5F0-560CFBA969E7}"/>
              </a:ext>
            </a:extLst>
          </p:cNvPr>
          <p:cNvSpPr/>
          <p:nvPr/>
        </p:nvSpPr>
        <p:spPr>
          <a:xfrm>
            <a:off x="702939" y="2216055"/>
            <a:ext cx="391388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Local Path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D8BF98C4-B566-4812-B5F0-560CFBA969E7}"/>
              </a:ext>
            </a:extLst>
          </p:cNvPr>
          <p:cNvSpPr/>
          <p:nvPr/>
        </p:nvSpPr>
        <p:spPr>
          <a:xfrm>
            <a:off x="5158933" y="2216055"/>
            <a:ext cx="4184076"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Kiểm tra GitHub Desktop, bạn có thể thấy rằng một số file bao gồm cả practice.py đã được thêm vào nhánh make practice.py.Có thể thấy git hỗ trợ rất tốt trong việc quản lý các file ngoài file practice.py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4" name="그룹 23">
            <a:extLst>
              <a:ext uri="{FF2B5EF4-FFF2-40B4-BE49-F238E27FC236}">
                <a16:creationId xmlns:a16="http://schemas.microsoft.com/office/drawing/2014/main" id="{85CB8AC6-8BE6-4E74-AC07-F1B9B020421F}"/>
              </a:ext>
            </a:extLst>
          </p:cNvPr>
          <p:cNvGrpSpPr/>
          <p:nvPr/>
        </p:nvGrpSpPr>
        <p:grpSpPr>
          <a:xfrm>
            <a:off x="702939" y="2675135"/>
            <a:ext cx="3427199" cy="461665"/>
            <a:chOff x="878006" y="4066005"/>
            <a:chExt cx="3427199" cy="461665"/>
          </a:xfrm>
        </p:grpSpPr>
        <p:sp>
          <p:nvSpPr>
            <p:cNvPr id="25" name="TextBox 24">
              <a:extLst>
                <a:ext uri="{FF2B5EF4-FFF2-40B4-BE49-F238E27FC236}">
                  <a16:creationId xmlns:a16="http://schemas.microsoft.com/office/drawing/2014/main" id="{6F098024-ED38-4FCB-8D77-33FE2C1BA819}"/>
                </a:ext>
              </a:extLst>
            </p:cNvPr>
            <p:cNvSpPr txBox="1"/>
            <p:nvPr/>
          </p:nvSpPr>
          <p:spPr>
            <a:xfrm>
              <a:off x="962129" y="4066005"/>
              <a:ext cx="3343076" cy="461665"/>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cd {local path}</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ls</a:t>
              </a:r>
            </a:p>
          </p:txBody>
        </p:sp>
        <p:sp>
          <p:nvSpPr>
            <p:cNvPr id="26" name="직사각형 25">
              <a:extLst>
                <a:ext uri="{FF2B5EF4-FFF2-40B4-BE49-F238E27FC236}">
                  <a16:creationId xmlns:a16="http://schemas.microsoft.com/office/drawing/2014/main" id="{B762079D-1499-4130-8BD6-C9FFB75BCD84}"/>
                </a:ext>
              </a:extLst>
            </p:cNvPr>
            <p:cNvSpPr/>
            <p:nvPr/>
          </p:nvSpPr>
          <p:spPr>
            <a:xfrm>
              <a:off x="878006" y="4066007"/>
              <a:ext cx="88480" cy="4616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nvGrpSpPr>
          <p:cNvPr id="2" name="그룹 1"/>
          <p:cNvGrpSpPr/>
          <p:nvPr/>
        </p:nvGrpSpPr>
        <p:grpSpPr>
          <a:xfrm>
            <a:off x="708978" y="3475354"/>
            <a:ext cx="8709453" cy="2405364"/>
            <a:chOff x="708978" y="3475354"/>
            <a:chExt cx="8709453" cy="2405364"/>
          </a:xfrm>
        </p:grpSpPr>
        <p:sp>
          <p:nvSpPr>
            <p:cNvPr id="30" name="직사각형 29">
              <a:extLst>
                <a:ext uri="{FF2B5EF4-FFF2-40B4-BE49-F238E27FC236}">
                  <a16:creationId xmlns:a16="http://schemas.microsoft.com/office/drawing/2014/main" id="{97E96FE1-D91B-4AFB-BA92-B9EFE9721EDE}"/>
                </a:ext>
              </a:extLst>
            </p:cNvPr>
            <p:cNvSpPr/>
            <p:nvPr/>
          </p:nvSpPr>
          <p:spPr>
            <a:xfrm>
              <a:off x="3022493" y="3946119"/>
              <a:ext cx="1081923" cy="1089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4" name="직사각형 33">
              <a:extLst>
                <a:ext uri="{FF2B5EF4-FFF2-40B4-BE49-F238E27FC236}">
                  <a16:creationId xmlns:a16="http://schemas.microsoft.com/office/drawing/2014/main" id="{C3BF7DE5-C3BE-4516-AD36-174F343137E0}"/>
                </a:ext>
              </a:extLst>
            </p:cNvPr>
            <p:cNvSpPr/>
            <p:nvPr/>
          </p:nvSpPr>
          <p:spPr>
            <a:xfrm>
              <a:off x="3948431" y="5173744"/>
              <a:ext cx="259005" cy="1089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5" name="직사각형 34">
              <a:extLst>
                <a:ext uri="{FF2B5EF4-FFF2-40B4-BE49-F238E27FC236}">
                  <a16:creationId xmlns:a16="http://schemas.microsoft.com/office/drawing/2014/main" id="{E0B3A5F2-F69D-42EC-A185-CA10B820A4CA}"/>
                </a:ext>
              </a:extLst>
            </p:cNvPr>
            <p:cNvSpPr/>
            <p:nvPr/>
          </p:nvSpPr>
          <p:spPr>
            <a:xfrm>
              <a:off x="3425772" y="5172720"/>
              <a:ext cx="259005" cy="1089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36" name="그림 35" descr="텍스트이(가) 표시된 사진&#10;&#10;자동 생성된 설명">
              <a:extLst>
                <a:ext uri="{FF2B5EF4-FFF2-40B4-BE49-F238E27FC236}">
                  <a16:creationId xmlns:a16="http://schemas.microsoft.com/office/drawing/2014/main" id="{BFD5BEE6-751A-4364-9FC9-9F9070C1B1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978" y="3475354"/>
              <a:ext cx="4259498" cy="2405364"/>
            </a:xfrm>
            <a:prstGeom prst="rect">
              <a:avLst/>
            </a:prstGeom>
          </p:spPr>
        </p:pic>
        <p:pic>
          <p:nvPicPr>
            <p:cNvPr id="37" name="그림 36" descr="텍스트, 스크린샷, 모니터, 화면이(가) 표시된 사진&#10;&#10;자동 생성된 설명">
              <a:extLst>
                <a:ext uri="{FF2B5EF4-FFF2-40B4-BE49-F238E27FC236}">
                  <a16:creationId xmlns:a16="http://schemas.microsoft.com/office/drawing/2014/main" id="{539641C6-D4B1-4E32-86DF-B8FB3EF53D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8933" y="3475354"/>
              <a:ext cx="4259498" cy="2405364"/>
            </a:xfrm>
            <a:prstGeom prst="rect">
              <a:avLst/>
            </a:prstGeom>
          </p:spPr>
        </p:pic>
        <p:sp>
          <p:nvSpPr>
            <p:cNvPr id="38" name="직사각형 37">
              <a:extLst>
                <a:ext uri="{FF2B5EF4-FFF2-40B4-BE49-F238E27FC236}">
                  <a16:creationId xmlns:a16="http://schemas.microsoft.com/office/drawing/2014/main" id="{A6629976-617A-4C3B-B306-9AD3FCC5A5FD}"/>
                </a:ext>
              </a:extLst>
            </p:cNvPr>
            <p:cNvSpPr/>
            <p:nvPr/>
          </p:nvSpPr>
          <p:spPr>
            <a:xfrm>
              <a:off x="908962" y="3932926"/>
              <a:ext cx="738969" cy="74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9" name="직사각형 38">
              <a:extLst>
                <a:ext uri="{FF2B5EF4-FFF2-40B4-BE49-F238E27FC236}">
                  <a16:creationId xmlns:a16="http://schemas.microsoft.com/office/drawing/2014/main" id="{8EFA4DCB-1246-4720-97E7-C58CD9E26FD7}"/>
                </a:ext>
              </a:extLst>
            </p:cNvPr>
            <p:cNvSpPr/>
            <p:nvPr/>
          </p:nvSpPr>
          <p:spPr>
            <a:xfrm>
              <a:off x="5877674" y="4769041"/>
              <a:ext cx="812865" cy="1089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31" name="직사각형 30"/>
          <p:cNvSpPr/>
          <p:nvPr/>
        </p:nvSpPr>
        <p:spPr>
          <a:xfrm>
            <a:off x="908962" y="4106254"/>
            <a:ext cx="2070735"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practice.py    README.md</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40" name="직사각형 39"/>
          <p:cNvSpPr/>
          <p:nvPr/>
        </p:nvSpPr>
        <p:spPr>
          <a:xfrm>
            <a:off x="6749415" y="4723703"/>
            <a:ext cx="1031263" cy="19965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practice.py</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48015030"/>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68ED2E6D4E77E244B9E3F70AF9B53527" ma:contentTypeVersion="8" ma:contentTypeDescription="새 문서를 만듭니다." ma:contentTypeScope="" ma:versionID="c08ebf72a7e43cee30c23a4279c60294">
  <xsd:schema xmlns:xsd="http://www.w3.org/2001/XMLSchema" xmlns:xs="http://www.w3.org/2001/XMLSchema" xmlns:p="http://schemas.microsoft.com/office/2006/metadata/properties" xmlns:ns3="07134975-eb7f-4440-beb9-cfc7c744d082" targetNamespace="http://schemas.microsoft.com/office/2006/metadata/properties" ma:root="true" ma:fieldsID="98866e2e059d692a73d6a48693eec6f7" ns3:_="">
    <xsd:import namespace="07134975-eb7f-4440-beb9-cfc7c744d08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134975-eb7f-4440-beb9-cfc7c744d0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987F2D-CF73-4CA0-9F54-B0FC8E8F74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134975-eb7f-4440-beb9-cfc7c744d0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5A73C0-7040-4DDF-AA72-503791369C60}">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07134975-eb7f-4440-beb9-cfc7c744d082"/>
    <ds:schemaRef ds:uri="http://www.w3.org/XML/1998/namespace"/>
    <ds:schemaRef ds:uri="http://purl.org/dc/dcmitype/"/>
  </ds:schemaRefs>
</ds:datastoreItem>
</file>

<file path=customXml/itemProps3.xml><?xml version="1.0" encoding="utf-8"?>
<ds:datastoreItem xmlns:ds="http://schemas.openxmlformats.org/officeDocument/2006/customXml" ds:itemID="{CC662217-69A0-4541-98EC-6979C30996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20500</TotalTime>
  <Words>13725</Words>
  <Application>Microsoft Macintosh PowerPoint</Application>
  <PresentationFormat>A4 Paper (210x297 mm)</PresentationFormat>
  <Paragraphs>1469</Paragraphs>
  <Slides>135</Slides>
  <Notes>131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135</vt:i4>
      </vt:variant>
    </vt:vector>
  </HeadingPairs>
  <TitlesOfParts>
    <vt:vector size="154" baseType="lpstr">
      <vt:lpstr>Arial</vt:lpstr>
      <vt:lpstr>iCiel Samsung Sharp Sans Regular</vt:lpstr>
      <vt:lpstr>Consolas</vt:lpstr>
      <vt:lpstr>SamsungOne 400</vt:lpstr>
      <vt:lpstr>Playfair Display</vt:lpstr>
      <vt:lpstr>Malgun Gothic</vt:lpstr>
      <vt:lpstr>SamsungOne 400C</vt:lpstr>
      <vt:lpstr>Open Sans</vt:lpstr>
      <vt:lpstr>iCiel Samsung Sharp Sans Bold</vt:lpstr>
      <vt:lpstr>Noto Sans</vt:lpstr>
      <vt:lpstr>SamsungOne-400</vt:lpstr>
      <vt:lpstr>Samsung Sharp Sans</vt:lpstr>
      <vt:lpstr>Calibri</vt:lpstr>
      <vt:lpstr>Wingdings</vt:lpstr>
      <vt:lpstr>D2Coding</vt:lpstr>
      <vt:lpstr>Malgun Gothic</vt:lpstr>
      <vt:lpstr>iCiel Samsung Sharp Sans Medium</vt:lpstr>
      <vt:lpstr>SamsungOne-700</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Outline</dc:title>
  <dc:creator>emcast</dc:creator>
  <cp:lastModifiedBy>Trong-Nghia Nguyen</cp:lastModifiedBy>
  <cp:revision>582</cp:revision>
  <dcterms:created xsi:type="dcterms:W3CDTF">2019-08-26T18:14:47Z</dcterms:created>
  <dcterms:modified xsi:type="dcterms:W3CDTF">2022-11-25T10:16:46Z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0x01010068ED2E6D4E77E244B9E3F70AF9B53527</vt:lpwstr>
  </property>
  <property fmtid="{D5CDD505-2E9C-101B-9397-08002B2CF9AE}" pid="3" name="NSCPROP_SA">
    <vt:lpwstr>C:\Users\sh1128.kang\AppData\Local\Microsoft\Windows\INetCache\IE\J3K40I6C\SIC_IoT_Chapter 3. Linux &amp; C Programming.pptx</vt:lpwstr>
  </property>
</Properties>
</file>